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18"/>
  </p:notesMasterIdLst>
  <p:handoutMasterIdLst>
    <p:handoutMasterId r:id="rId19"/>
  </p:handoutMasterIdLst>
  <p:sldIdLst>
    <p:sldId id="328" r:id="rId3"/>
    <p:sldId id="426" r:id="rId4"/>
    <p:sldId id="423" r:id="rId5"/>
    <p:sldId id="424" r:id="rId6"/>
    <p:sldId id="468" r:id="rId7"/>
    <p:sldId id="469" r:id="rId8"/>
    <p:sldId id="431" r:id="rId9"/>
    <p:sldId id="470" r:id="rId10"/>
    <p:sldId id="471" r:id="rId11"/>
    <p:sldId id="460" r:id="rId12"/>
    <p:sldId id="473" r:id="rId13"/>
    <p:sldId id="435" r:id="rId14"/>
    <p:sldId id="465" r:id="rId15"/>
    <p:sldId id="474" r:id="rId16"/>
    <p:sldId id="421" r:id="rId17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LTER Annie" initials="VA" lastIdx="4" clrIdx="0">
    <p:extLst/>
  </p:cmAuthor>
  <p:cmAuthor id="2" name="MERCIER Anna" initials="MA" lastIdx="1" clrIdx="1">
    <p:extLst>
      <p:ext uri="{19B8F6BF-5375-455C-9EA6-DF929625EA0E}">
        <p15:presenceInfo xmlns:p15="http://schemas.microsoft.com/office/powerpoint/2012/main" userId="MERCIER An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F9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4226" autoAdjust="0"/>
  </p:normalViewPr>
  <p:slideViewPr>
    <p:cSldViewPr>
      <p:cViewPr varScale="1">
        <p:scale>
          <a:sx n="58" d="100"/>
          <a:sy n="58" d="100"/>
        </p:scale>
        <p:origin x="157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1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-2338"/>
    </p:cViewPr>
  </p:sorterViewPr>
  <p:notesViewPr>
    <p:cSldViewPr>
      <p:cViewPr varScale="1">
        <p:scale>
          <a:sx n="62" d="100"/>
          <a:sy n="62" d="100"/>
        </p:scale>
        <p:origin x="287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A1-47D6-A8C9-1958A77A0F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B4-4A2E-B1CE-0D51E59486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r-FR" b="1" dirty="0">
                <a:solidFill>
                  <a:schemeClr val="tx1"/>
                </a:solidFill>
              </a:rPr>
              <a:t>Evolution du nombre de tests de dépistage </a:t>
            </a:r>
            <a:r>
              <a:rPr lang="fr-FR" b="1" dirty="0" smtClean="0">
                <a:solidFill>
                  <a:schemeClr val="tx1"/>
                </a:solidFill>
              </a:rPr>
              <a:t>VIH</a:t>
            </a:r>
            <a:r>
              <a:rPr lang="fr-FR" b="1" baseline="0" dirty="0" smtClean="0">
                <a:solidFill>
                  <a:schemeClr val="tx1"/>
                </a:solidFill>
              </a:rPr>
              <a:t> </a:t>
            </a:r>
            <a:r>
              <a:rPr lang="fr-FR" b="1" dirty="0" smtClean="0">
                <a:solidFill>
                  <a:schemeClr val="tx1"/>
                </a:solidFill>
              </a:rPr>
              <a:t>dans </a:t>
            </a:r>
            <a:r>
              <a:rPr lang="fr-FR" b="1" dirty="0">
                <a:solidFill>
                  <a:schemeClr val="tx1"/>
                </a:solidFill>
              </a:rPr>
              <a:t>les 12 derniers mois</a:t>
            </a:r>
          </a:p>
        </c:rich>
      </c:tx>
      <c:layout>
        <c:manualLayout>
          <c:xMode val="edge"/>
          <c:yMode val="edge"/>
          <c:x val="0.1390185748984057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Aucun test 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Feuil1!$B$1:$D$1</c:f>
              <c:strCache>
                <c:ptCount val="3"/>
                <c:pt idx="0">
                  <c:v>2017</c:v>
                </c:pt>
                <c:pt idx="1">
                  <c:v>2019</c:v>
                </c:pt>
                <c:pt idx="2">
                  <c:v>2021</c:v>
                </c:pt>
              </c:strCache>
            </c:strRef>
          </c:cat>
          <c:val>
            <c:numRef>
              <c:f>Feuil1!$B$2:$D$2</c:f>
              <c:numCache>
                <c:formatCode>0%</c:formatCode>
                <c:ptCount val="3"/>
                <c:pt idx="0">
                  <c:v>0.26</c:v>
                </c:pt>
                <c:pt idx="1">
                  <c:v>0.22</c:v>
                </c:pt>
                <c:pt idx="2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6E-4EF8-AF65-7A30255458AB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1 test 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Feuil1!$B$1:$D$1</c:f>
              <c:strCache>
                <c:ptCount val="3"/>
                <c:pt idx="0">
                  <c:v>2017</c:v>
                </c:pt>
                <c:pt idx="1">
                  <c:v>2019</c:v>
                </c:pt>
                <c:pt idx="2">
                  <c:v>2021</c:v>
                </c:pt>
              </c:strCache>
            </c:strRef>
          </c:cat>
          <c:val>
            <c:numRef>
              <c:f>Feuil1!$B$3:$D$3</c:f>
              <c:numCache>
                <c:formatCode>0%</c:formatCode>
                <c:ptCount val="3"/>
                <c:pt idx="0">
                  <c:v>0.25</c:v>
                </c:pt>
                <c:pt idx="1">
                  <c:v>0.22</c:v>
                </c:pt>
                <c:pt idx="2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6E-4EF8-AF65-7A30255458AB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2 tests 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Feuil1!$B$1:$D$1</c:f>
              <c:strCache>
                <c:ptCount val="3"/>
                <c:pt idx="0">
                  <c:v>2017</c:v>
                </c:pt>
                <c:pt idx="1">
                  <c:v>2019</c:v>
                </c:pt>
                <c:pt idx="2">
                  <c:v>2021</c:v>
                </c:pt>
              </c:strCache>
            </c:strRef>
          </c:cat>
          <c:val>
            <c:numRef>
              <c:f>Feuil1!$B$4:$D$4</c:f>
              <c:numCache>
                <c:formatCode>0%</c:formatCode>
                <c:ptCount val="3"/>
                <c:pt idx="0">
                  <c:v>0.23</c:v>
                </c:pt>
                <c:pt idx="1">
                  <c:v>0.19</c:v>
                </c:pt>
                <c:pt idx="2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6E-4EF8-AF65-7A30255458AB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3 tests et plus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Feuil1!$B$1:$D$1</c:f>
              <c:strCache>
                <c:ptCount val="3"/>
                <c:pt idx="0">
                  <c:v>2017</c:v>
                </c:pt>
                <c:pt idx="1">
                  <c:v>2019</c:v>
                </c:pt>
                <c:pt idx="2">
                  <c:v>2021</c:v>
                </c:pt>
              </c:strCache>
            </c:strRef>
          </c:cat>
          <c:val>
            <c:numRef>
              <c:f>Feuil1!$B$5:$D$5</c:f>
              <c:numCache>
                <c:formatCode>0%</c:formatCode>
                <c:ptCount val="3"/>
                <c:pt idx="0">
                  <c:v>0.27</c:v>
                </c:pt>
                <c:pt idx="1">
                  <c:v>0.37</c:v>
                </c:pt>
                <c:pt idx="2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6E-4EF8-AF65-7A30255458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424408896"/>
        <c:axId val="424409552"/>
      </c:barChart>
      <c:catAx>
        <c:axId val="42440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24409552"/>
        <c:crosses val="autoZero"/>
        <c:auto val="1"/>
        <c:lblAlgn val="ctr"/>
        <c:lblOffset val="100"/>
        <c:noMultiLvlLbl val="0"/>
      </c:catAx>
      <c:valAx>
        <c:axId val="42440955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24408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150858375752595"/>
          <c:y val="0.91157922018084436"/>
          <c:w val="0.49206607456284485"/>
          <c:h val="8.0108956872764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TasP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4794343239100665E-2"/>
                  <c:y val="1.7935860233985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02D-415F-B6C8-F6543E8DAFDC}"/>
                </c:ext>
              </c:extLst>
            </c:dLbl>
            <c:dLbl>
              <c:idx val="1"/>
              <c:layout>
                <c:manualLayout>
                  <c:x val="7.8766868406207294E-2"/>
                  <c:y val="1.7935860233985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2D-415F-B6C8-F6543E8DAFDC}"/>
                </c:ext>
              </c:extLst>
            </c:dLbl>
            <c:dLbl>
              <c:idx val="2"/>
              <c:layout>
                <c:manualLayout>
                  <c:x val="6.3355959370210213E-2"/>
                  <c:y val="1.7935860233985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02D-415F-B6C8-F6543E8DAFDC}"/>
                </c:ext>
              </c:extLst>
            </c:dLbl>
            <c:spPr>
              <a:solidFill>
                <a:schemeClr val="bg1">
                  <a:alpha val="97000"/>
                </a:schemeClr>
              </a:solidFill>
              <a:ln>
                <a:noFill/>
              </a:ln>
              <a:effectLst>
                <a:outerShdw blurRad="50800" dist="50800" dir="5400000" algn="ctr" rotWithShape="0">
                  <a:schemeClr val="accent6"/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ERAS 2017</c:v>
                </c:pt>
                <c:pt idx="1">
                  <c:v>ERAS 2019</c:v>
                </c:pt>
                <c:pt idx="2">
                  <c:v>ERAS 2021</c:v>
                </c:pt>
              </c:strCache>
            </c:strRef>
          </c:cat>
          <c:val>
            <c:numRef>
              <c:f>Feuil1!$B$2:$B$4</c:f>
              <c:numCache>
                <c:formatCode>0.0%</c:formatCode>
                <c:ptCount val="3"/>
                <c:pt idx="0">
                  <c:v>8.0000000000000002E-3</c:v>
                </c:pt>
                <c:pt idx="1">
                  <c:v>8.0000000000000002E-3</c:v>
                </c:pt>
                <c:pt idx="2">
                  <c:v>6.0000000000000001E-3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2D-415F-B6C8-F6543E8DAFDC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PrEP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ERAS 2017</c:v>
                </c:pt>
                <c:pt idx="1">
                  <c:v>ERAS 2019</c:v>
                </c:pt>
                <c:pt idx="2">
                  <c:v>ERAS 2021</c:v>
                </c:pt>
              </c:strCache>
            </c:strRef>
          </c:cat>
          <c:val>
            <c:numRef>
              <c:f>Feuil1!$C$2:$C$4</c:f>
              <c:numCache>
                <c:formatCode>0.0%</c:formatCode>
                <c:ptCount val="3"/>
                <c:pt idx="0">
                  <c:v>7.0000000000000007E-2</c:v>
                </c:pt>
                <c:pt idx="1">
                  <c:v>0.17699999999999999</c:v>
                </c:pt>
                <c:pt idx="2">
                  <c:v>0.28199999999999997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2D-415F-B6C8-F6543E8DAFDC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Préservatif seul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ERAS 2017</c:v>
                </c:pt>
                <c:pt idx="1">
                  <c:v>ERAS 2019</c:v>
                </c:pt>
                <c:pt idx="2">
                  <c:v>ERAS 2021</c:v>
                </c:pt>
              </c:strCache>
            </c:strRef>
          </c:cat>
          <c:val>
            <c:numRef>
              <c:f>Feuil1!$D$2:$D$4</c:f>
              <c:numCache>
                <c:formatCode>0.0%</c:formatCode>
                <c:ptCount val="3"/>
                <c:pt idx="0">
                  <c:v>0.66800000000000004</c:v>
                </c:pt>
                <c:pt idx="1">
                  <c:v>0.59599999999999997</c:v>
                </c:pt>
                <c:pt idx="2">
                  <c:v>0.45200000000000001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2D-415F-B6C8-F6543E8DAFDC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TPE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bg1">
                  <a:alpha val="0"/>
                </a:schemeClr>
              </a:solidFill>
              <a:ln>
                <a:solidFill>
                  <a:srgbClr val="00206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ERAS 2017</c:v>
                </c:pt>
                <c:pt idx="1">
                  <c:v>ERAS 2019</c:v>
                </c:pt>
                <c:pt idx="2">
                  <c:v>ERAS 2021</c:v>
                </c:pt>
              </c:strCache>
            </c:strRef>
          </c:cat>
          <c:val>
            <c:numRef>
              <c:f>Feuil1!$E$2:$E$4</c:f>
              <c:numCache>
                <c:formatCode>0.0%</c:formatCode>
                <c:ptCount val="3"/>
                <c:pt idx="0">
                  <c:v>5.0000000000000001E-3</c:v>
                </c:pt>
                <c:pt idx="1">
                  <c:v>5.0000000000000001E-3</c:v>
                </c:pt>
                <c:pt idx="2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2D-415F-B6C8-F6543E8DAFDC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Aucun Moyen de prévention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ERAS 2017</c:v>
                </c:pt>
                <c:pt idx="1">
                  <c:v>ERAS 2019</c:v>
                </c:pt>
                <c:pt idx="2">
                  <c:v>ERAS 2021</c:v>
                </c:pt>
              </c:strCache>
            </c:strRef>
          </c:cat>
          <c:val>
            <c:numRef>
              <c:f>Feuil1!$F$2:$F$4</c:f>
              <c:numCache>
                <c:formatCode>0.0%</c:formatCode>
                <c:ptCount val="3"/>
                <c:pt idx="0">
                  <c:v>0.249</c:v>
                </c:pt>
                <c:pt idx="1">
                  <c:v>0.21299999999999999</c:v>
                </c:pt>
                <c:pt idx="2">
                  <c:v>0.254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2D-415F-B6C8-F6543E8DAF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09562288"/>
        <c:axId val="509562616"/>
        <c:axId val="0"/>
      </c:bar3DChart>
      <c:catAx>
        <c:axId val="50956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09562616"/>
        <c:crosses val="autoZero"/>
        <c:auto val="1"/>
        <c:lblAlgn val="ctr"/>
        <c:lblOffset val="100"/>
        <c:noMultiLvlLbl val="0"/>
      </c:catAx>
      <c:valAx>
        <c:axId val="509562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0956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18-24 ans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960103167661575E-2"/>
                  <c:y val="0.1239981535015125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A6D-4A5D-8A0E-0001F10D0F8E}"/>
                </c:ext>
              </c:extLst>
            </c:dLbl>
            <c:dLbl>
              <c:idx val="1"/>
              <c:layout>
                <c:manualLayout>
                  <c:x val="5.4816506273490746E-17"/>
                  <c:y val="0.133918005781633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6D-4A5D-8A0E-0001F10D0F8E}"/>
                </c:ext>
              </c:extLst>
            </c:dLbl>
            <c:dLbl>
              <c:idx val="2"/>
              <c:layout>
                <c:manualLayout>
                  <c:x val="-2.9900257919155035E-3"/>
                  <c:y val="0.1438378580617546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A6D-4A5D-8A0E-0001F10D0F8E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ERAS 2017</c:v>
                </c:pt>
                <c:pt idx="1">
                  <c:v>ERAS 2019</c:v>
                </c:pt>
                <c:pt idx="2">
                  <c:v>ERAS 2021</c:v>
                </c:pt>
              </c:strCache>
            </c:strRef>
          </c:cat>
          <c:val>
            <c:numRef>
              <c:f>Feuil1!$B$2:$B$4</c:f>
              <c:numCache>
                <c:formatCode>0%</c:formatCode>
                <c:ptCount val="3"/>
                <c:pt idx="0">
                  <c:v>0.70899999999999996</c:v>
                </c:pt>
                <c:pt idx="1">
                  <c:v>0.67400000000000004</c:v>
                </c:pt>
                <c:pt idx="2">
                  <c:v>0.56200000000000006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6D-4A5D-8A0E-0001F10D0F8E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25-34 ans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2.97595568403630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A6D-4A5D-8A0E-0001F10D0F8E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ERAS 2017</c:v>
                </c:pt>
                <c:pt idx="1">
                  <c:v>ERAS 2019</c:v>
                </c:pt>
                <c:pt idx="2">
                  <c:v>ERAS 2021</c:v>
                </c:pt>
              </c:strCache>
            </c:strRef>
          </c:cat>
          <c:val>
            <c:numRef>
              <c:f>Feuil1!$C$2:$C$4</c:f>
              <c:numCache>
                <c:formatCode>0%</c:formatCode>
                <c:ptCount val="3"/>
                <c:pt idx="0">
                  <c:v>0.66400000000000003</c:v>
                </c:pt>
                <c:pt idx="1">
                  <c:v>0.60099999999999998</c:v>
                </c:pt>
                <c:pt idx="2">
                  <c:v>0.46800000000000003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6D-4A5D-8A0E-0001F10D0F8E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35-44 ans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9900257919153392E-3"/>
                  <c:y val="6.94389659608470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A6D-4A5D-8A0E-0001F10D0F8E}"/>
                </c:ext>
              </c:extLst>
            </c:dLbl>
            <c:dLbl>
              <c:idx val="1"/>
              <c:layout>
                <c:manualLayout>
                  <c:x val="-1.0963301254698149E-16"/>
                  <c:y val="6.28257311074330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A6D-4A5D-8A0E-0001F10D0F8E}"/>
                </c:ext>
              </c:extLst>
            </c:dLbl>
            <c:dLbl>
              <c:idx val="2"/>
              <c:layout>
                <c:manualLayout>
                  <c:x val="-1.0963301254698149E-16"/>
                  <c:y val="7.93588182409680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A6D-4A5D-8A0E-0001F10D0F8E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ERAS 2017</c:v>
                </c:pt>
                <c:pt idx="1">
                  <c:v>ERAS 2019</c:v>
                </c:pt>
                <c:pt idx="2">
                  <c:v>ERAS 2021</c:v>
                </c:pt>
              </c:strCache>
            </c:strRef>
          </c:cat>
          <c:val>
            <c:numRef>
              <c:f>Feuil1!$D$2:$D$4</c:f>
              <c:numCache>
                <c:formatCode>0%</c:formatCode>
                <c:ptCount val="3"/>
                <c:pt idx="0">
                  <c:v>0.63600000000000001</c:v>
                </c:pt>
                <c:pt idx="1">
                  <c:v>0.53500000000000003</c:v>
                </c:pt>
                <c:pt idx="2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6D-4A5D-8A0E-0001F10D0F8E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45 ans et plus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ERAS 2017</c:v>
                </c:pt>
                <c:pt idx="1">
                  <c:v>ERAS 2019</c:v>
                </c:pt>
                <c:pt idx="2">
                  <c:v>ERAS 2021</c:v>
                </c:pt>
              </c:strCache>
            </c:strRef>
          </c:cat>
          <c:val>
            <c:numRef>
              <c:f>Feuil1!$E$2:$E$4</c:f>
              <c:numCache>
                <c:formatCode>0%</c:formatCode>
                <c:ptCount val="3"/>
                <c:pt idx="0">
                  <c:v>0.64900000000000002</c:v>
                </c:pt>
                <c:pt idx="1">
                  <c:v>0.56699999999999995</c:v>
                </c:pt>
                <c:pt idx="2">
                  <c:v>0.38800000000000001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6D-4A5D-8A0E-0001F10D0F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8555832"/>
        <c:axId val="508552880"/>
      </c:barChart>
      <c:catAx>
        <c:axId val="508555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08552880"/>
        <c:crosses val="autoZero"/>
        <c:auto val="1"/>
        <c:lblAlgn val="ctr"/>
        <c:lblOffset val="100"/>
        <c:noMultiLvlLbl val="0"/>
      </c:catAx>
      <c:valAx>
        <c:axId val="5085528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08555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18-24 ans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929414038766935E-3"/>
                  <c:y val="1.72339485445861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A92-4794-878F-80F3D70FF771}"/>
                </c:ext>
              </c:extLst>
            </c:dLbl>
            <c:dLbl>
              <c:idx val="2"/>
              <c:layout>
                <c:manualLayout>
                  <c:x val="0"/>
                  <c:y val="1.034036912675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A92-4794-878F-80F3D70FF771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ERAS 2017</c:v>
                </c:pt>
                <c:pt idx="1">
                  <c:v>ERAS 2019</c:v>
                </c:pt>
                <c:pt idx="2">
                  <c:v>ERAS 2021</c:v>
                </c:pt>
              </c:strCache>
            </c:strRef>
          </c:cat>
          <c:val>
            <c:numRef>
              <c:f>Feuil1!$B$2:$B$4</c:f>
              <c:numCache>
                <c:formatCode>0%</c:formatCode>
                <c:ptCount val="3"/>
                <c:pt idx="0">
                  <c:v>2.3E-2</c:v>
                </c:pt>
                <c:pt idx="1">
                  <c:v>7.4999999999999997E-2</c:v>
                </c:pt>
                <c:pt idx="2">
                  <c:v>0.14099999999999999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92-4794-878F-80F3D70FF771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25-34 ans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ERAS 2017</c:v>
                </c:pt>
                <c:pt idx="1">
                  <c:v>ERAS 2019</c:v>
                </c:pt>
                <c:pt idx="2">
                  <c:v>ERAS 2021</c:v>
                </c:pt>
              </c:strCache>
            </c:strRef>
          </c:cat>
          <c:val>
            <c:numRef>
              <c:f>Feuil1!$C$2:$C$4</c:f>
              <c:numCache>
                <c:formatCode>0%</c:formatCode>
                <c:ptCount val="3"/>
                <c:pt idx="0">
                  <c:v>0.08</c:v>
                </c:pt>
                <c:pt idx="1">
                  <c:v>0.18099999999999999</c:v>
                </c:pt>
                <c:pt idx="2">
                  <c:v>0.28399999999999997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92-4794-878F-80F3D70FF771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35-44 ans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ERAS 2017</c:v>
                </c:pt>
                <c:pt idx="1">
                  <c:v>ERAS 2019</c:v>
                </c:pt>
                <c:pt idx="2">
                  <c:v>ERAS 2021</c:v>
                </c:pt>
              </c:strCache>
            </c:strRef>
          </c:cat>
          <c:val>
            <c:numRef>
              <c:f>Feuil1!$D$2:$D$4</c:f>
              <c:numCache>
                <c:formatCode>0%</c:formatCode>
                <c:ptCount val="3"/>
                <c:pt idx="0">
                  <c:v>0.11700000000000001</c:v>
                </c:pt>
                <c:pt idx="1">
                  <c:v>0.25600000000000001</c:v>
                </c:pt>
                <c:pt idx="2">
                  <c:v>0.32400000000000001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92-4794-878F-80F3D70FF771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45 ans et plus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6364726348902901E-2"/>
                  <c:y val="3.44678970891725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A92-4794-878F-80F3D70FF771}"/>
                </c:ext>
              </c:extLst>
            </c:dLbl>
            <c:dLbl>
              <c:idx val="2"/>
              <c:layout>
                <c:manualLayout>
                  <c:x val="2.0505898271368814E-2"/>
                  <c:y val="-1.0340369126751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A92-4794-878F-80F3D70FF771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ERAS 2017</c:v>
                </c:pt>
                <c:pt idx="1">
                  <c:v>ERAS 2019</c:v>
                </c:pt>
                <c:pt idx="2">
                  <c:v>ERAS 2021</c:v>
                </c:pt>
              </c:strCache>
            </c:strRef>
          </c:cat>
          <c:val>
            <c:numRef>
              <c:f>Feuil1!$E$2:$E$4</c:f>
              <c:numCache>
                <c:formatCode>0%</c:formatCode>
                <c:ptCount val="3"/>
                <c:pt idx="0">
                  <c:v>7.4999999999999997E-2</c:v>
                </c:pt>
                <c:pt idx="1">
                  <c:v>0.20799999999999999</c:v>
                </c:pt>
                <c:pt idx="2">
                  <c:v>0.34399999999999997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A92-4794-878F-80F3D70FF7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0071752"/>
        <c:axId val="500074048"/>
      </c:barChart>
      <c:catAx>
        <c:axId val="500071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00074048"/>
        <c:crosses val="autoZero"/>
        <c:auto val="1"/>
        <c:lblAlgn val="ctr"/>
        <c:lblOffset val="100"/>
        <c:noMultiLvlLbl val="0"/>
      </c:catAx>
      <c:valAx>
        <c:axId val="5000740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00071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57338A-EFA8-4802-8DB3-FDE2A49C267B}" type="doc">
      <dgm:prSet loTypeId="urn:microsoft.com/office/officeart/2005/8/layout/process2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F25A34BC-4A3E-4BF2-AB6F-AF953BBFDC73}">
      <dgm:prSet phldrT="[Texte]" custT="1"/>
      <dgm:spPr/>
      <dgm:t>
        <a:bodyPr/>
        <a:lstStyle/>
        <a:p>
          <a:pPr>
            <a:lnSpc>
              <a:spcPct val="150000"/>
            </a:lnSpc>
          </a:pPr>
          <a:r>
            <a:rPr lang="fr-FR" sz="1200" dirty="0" smtClean="0"/>
            <a:t>Répondants ayant complété le questionnaire</a:t>
          </a:r>
          <a:endParaRPr lang="fr-FR" sz="1200" dirty="0"/>
        </a:p>
      </dgm:t>
    </dgm:pt>
    <dgm:pt modelId="{3697E68B-E159-4A95-9625-95B212BF4769}" type="parTrans" cxnId="{57B0F3C0-272D-4701-A1EA-3F4BCE62ACB6}">
      <dgm:prSet/>
      <dgm:spPr/>
      <dgm:t>
        <a:bodyPr/>
        <a:lstStyle/>
        <a:p>
          <a:endParaRPr lang="fr-FR" sz="2000"/>
        </a:p>
      </dgm:t>
    </dgm:pt>
    <dgm:pt modelId="{733876BF-A832-4752-B168-E22B1B705897}" type="sibTrans" cxnId="{57B0F3C0-272D-4701-A1EA-3F4BCE62ACB6}">
      <dgm:prSet custT="1"/>
      <dgm:spPr/>
      <dgm:t>
        <a:bodyPr/>
        <a:lstStyle/>
        <a:p>
          <a:endParaRPr lang="fr-FR" sz="2000"/>
        </a:p>
      </dgm:t>
    </dgm:pt>
    <dgm:pt modelId="{5E84D23D-F47E-4D5B-9E55-90ECCE70BC9A}">
      <dgm:prSet phldrT="[Texte]" custT="1"/>
      <dgm:spPr/>
      <dgm:t>
        <a:bodyPr/>
        <a:lstStyle/>
        <a:p>
          <a:r>
            <a:rPr lang="fr-FR" sz="1200" dirty="0" smtClean="0"/>
            <a:t>Répondants vivant en France</a:t>
          </a:r>
          <a:endParaRPr lang="fr-FR" sz="1200" dirty="0"/>
        </a:p>
      </dgm:t>
    </dgm:pt>
    <dgm:pt modelId="{9A0A9208-89A4-4609-9301-A498ED374E3E}" type="parTrans" cxnId="{15E481E1-61F8-4F09-A8C2-C9C51AA8DFC5}">
      <dgm:prSet/>
      <dgm:spPr/>
      <dgm:t>
        <a:bodyPr/>
        <a:lstStyle/>
        <a:p>
          <a:endParaRPr lang="fr-FR" sz="2000"/>
        </a:p>
      </dgm:t>
    </dgm:pt>
    <dgm:pt modelId="{5FAB0EE2-B02F-424F-896C-1E9D3AD83044}" type="sibTrans" cxnId="{15E481E1-61F8-4F09-A8C2-C9C51AA8DFC5}">
      <dgm:prSet custT="1"/>
      <dgm:spPr/>
      <dgm:t>
        <a:bodyPr/>
        <a:lstStyle/>
        <a:p>
          <a:endParaRPr lang="fr-FR" sz="2000"/>
        </a:p>
      </dgm:t>
    </dgm:pt>
    <dgm:pt modelId="{FC9FFD96-5A2F-4B6B-A637-0D0668EC2ADE}">
      <dgm:prSet phldrT="[Texte]" custT="1"/>
      <dgm:spPr/>
      <dgm:t>
        <a:bodyPr/>
        <a:lstStyle/>
        <a:p>
          <a:pPr>
            <a:lnSpc>
              <a:spcPct val="150000"/>
            </a:lnSpc>
          </a:pPr>
          <a:r>
            <a:rPr lang="fr-FR" sz="1200" dirty="0" smtClean="0"/>
            <a:t>Répondants HSH et actifs sexuellement 6 mois</a:t>
          </a:r>
          <a:endParaRPr lang="fr-FR" sz="1200" dirty="0"/>
        </a:p>
      </dgm:t>
    </dgm:pt>
    <dgm:pt modelId="{E0C5232F-E87F-4924-9B23-3B617079872E}" type="parTrans" cxnId="{9FBE8713-86BA-44F1-A072-2809E9A15BA9}">
      <dgm:prSet/>
      <dgm:spPr/>
      <dgm:t>
        <a:bodyPr/>
        <a:lstStyle/>
        <a:p>
          <a:endParaRPr lang="fr-FR" sz="2000"/>
        </a:p>
      </dgm:t>
    </dgm:pt>
    <dgm:pt modelId="{CDC66D2C-6549-4767-AE86-FD2EDDDE2449}" type="sibTrans" cxnId="{9FBE8713-86BA-44F1-A072-2809E9A15BA9}">
      <dgm:prSet/>
      <dgm:spPr/>
      <dgm:t>
        <a:bodyPr/>
        <a:lstStyle/>
        <a:p>
          <a:endParaRPr lang="fr-FR" sz="2000"/>
        </a:p>
      </dgm:t>
    </dgm:pt>
    <dgm:pt modelId="{6A05B5D8-0C0A-4FFE-8E47-897886956FDB}">
      <dgm:prSet phldrT="[Texte]" custT="1"/>
      <dgm:spPr/>
      <dgm:t>
        <a:bodyPr/>
        <a:lstStyle/>
        <a:p>
          <a:pPr>
            <a:lnSpc>
              <a:spcPct val="150000"/>
            </a:lnSpc>
          </a:pPr>
          <a:r>
            <a:rPr lang="fr-FR" sz="1200" dirty="0" smtClean="0"/>
            <a:t>HSH actifs sexuellement  séronégatifs</a:t>
          </a:r>
          <a:endParaRPr lang="fr-FR" sz="1200" dirty="0"/>
        </a:p>
      </dgm:t>
    </dgm:pt>
    <dgm:pt modelId="{E4D4F27D-2B1E-446D-9784-B72F5854CC6D}" type="parTrans" cxnId="{47C1B69C-A712-466B-9DC0-B420BAFECA95}">
      <dgm:prSet/>
      <dgm:spPr/>
      <dgm:t>
        <a:bodyPr/>
        <a:lstStyle/>
        <a:p>
          <a:endParaRPr lang="fr-FR"/>
        </a:p>
      </dgm:t>
    </dgm:pt>
    <dgm:pt modelId="{6F2EB948-93A3-4526-ABBE-A4669FD5172F}" type="sibTrans" cxnId="{47C1B69C-A712-466B-9DC0-B420BAFECA95}">
      <dgm:prSet/>
      <dgm:spPr/>
      <dgm:t>
        <a:bodyPr/>
        <a:lstStyle/>
        <a:p>
          <a:endParaRPr lang="fr-FR"/>
        </a:p>
      </dgm:t>
    </dgm:pt>
    <dgm:pt modelId="{6521C963-46B2-4884-A5F0-E5EBE8622D94}">
      <dgm:prSet phldrT="[Texte]" custT="1"/>
      <dgm:spPr/>
      <dgm:t>
        <a:bodyPr/>
        <a:lstStyle/>
        <a:p>
          <a:pPr>
            <a:lnSpc>
              <a:spcPct val="150000"/>
            </a:lnSpc>
          </a:pPr>
          <a:r>
            <a:rPr lang="fr-FR" sz="1200" dirty="0" smtClean="0"/>
            <a:t>Dernier rapport sexuel avec 1 partenaire occasionnel</a:t>
          </a:r>
          <a:endParaRPr lang="fr-FR" sz="1200" dirty="0"/>
        </a:p>
      </dgm:t>
    </dgm:pt>
    <dgm:pt modelId="{1CE7A2D5-F17D-4246-B7E6-F0B6B0953A5E}" type="parTrans" cxnId="{B64454DB-734A-4724-8037-9BFD8E7D8A7F}">
      <dgm:prSet/>
      <dgm:spPr/>
      <dgm:t>
        <a:bodyPr/>
        <a:lstStyle/>
        <a:p>
          <a:endParaRPr lang="fr-FR"/>
        </a:p>
      </dgm:t>
    </dgm:pt>
    <dgm:pt modelId="{06D5F2A4-AD79-4DDF-BD3E-960EF6F3244C}" type="sibTrans" cxnId="{B64454DB-734A-4724-8037-9BFD8E7D8A7F}">
      <dgm:prSet/>
      <dgm:spPr/>
      <dgm:t>
        <a:bodyPr/>
        <a:lstStyle/>
        <a:p>
          <a:endParaRPr lang="fr-FR"/>
        </a:p>
      </dgm:t>
    </dgm:pt>
    <dgm:pt modelId="{1D6D2065-1A16-48F8-A9F9-DDD2512D24E0}">
      <dgm:prSet phldrT="[Texte]" custT="1"/>
      <dgm:spPr/>
      <dgm:t>
        <a:bodyPr/>
        <a:lstStyle/>
        <a:p>
          <a:pPr>
            <a:lnSpc>
              <a:spcPct val="150000"/>
            </a:lnSpc>
          </a:pPr>
          <a:r>
            <a:rPr lang="fr-FR" sz="1200" dirty="0" smtClean="0"/>
            <a:t>Pratique anale lors du dernier rapport sexuel</a:t>
          </a:r>
          <a:endParaRPr lang="fr-FR" sz="1200" dirty="0"/>
        </a:p>
      </dgm:t>
    </dgm:pt>
    <dgm:pt modelId="{BB9C706D-B5FB-4B3A-B578-8F81129F4A4E}" type="parTrans" cxnId="{999F0229-BC75-446C-B631-C55AA7C61C7A}">
      <dgm:prSet/>
      <dgm:spPr/>
      <dgm:t>
        <a:bodyPr/>
        <a:lstStyle/>
        <a:p>
          <a:endParaRPr lang="fr-FR"/>
        </a:p>
      </dgm:t>
    </dgm:pt>
    <dgm:pt modelId="{EED74507-F050-4779-B3C9-D9BEDA4EBC44}" type="sibTrans" cxnId="{999F0229-BC75-446C-B631-C55AA7C61C7A}">
      <dgm:prSet/>
      <dgm:spPr/>
      <dgm:t>
        <a:bodyPr/>
        <a:lstStyle/>
        <a:p>
          <a:endParaRPr lang="fr-FR"/>
        </a:p>
      </dgm:t>
    </dgm:pt>
    <dgm:pt modelId="{2B4D4A47-A5D5-424A-BE34-B59DFAD17B34}" type="pres">
      <dgm:prSet presAssocID="{ED57338A-EFA8-4802-8DB3-FDE2A49C267B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AEB419E-36AF-4142-A31A-B653B27C780C}" type="pres">
      <dgm:prSet presAssocID="{F25A34BC-4A3E-4BF2-AB6F-AF953BBFDC73}" presName="node" presStyleLbl="node1" presStyleIdx="0" presStyleCnt="6" custScaleX="147327" custScaleY="74755" custLinFactNeighborY="7965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3875392-37AC-4D11-BB1D-505642D36242}" type="pres">
      <dgm:prSet presAssocID="{733876BF-A832-4752-B168-E22B1B705897}" presName="sibTrans" presStyleLbl="sibTrans2D1" presStyleIdx="0" presStyleCnt="5" custLinFactNeighborX="-7047" custLinFactNeighborY="2516"/>
      <dgm:spPr/>
      <dgm:t>
        <a:bodyPr/>
        <a:lstStyle/>
        <a:p>
          <a:endParaRPr lang="fr-FR"/>
        </a:p>
      </dgm:t>
    </dgm:pt>
    <dgm:pt modelId="{7EC82D47-A278-4C38-B392-2EB38396A5F7}" type="pres">
      <dgm:prSet presAssocID="{733876BF-A832-4752-B168-E22B1B705897}" presName="connectorText" presStyleLbl="sibTrans2D1" presStyleIdx="0" presStyleCnt="5"/>
      <dgm:spPr/>
      <dgm:t>
        <a:bodyPr/>
        <a:lstStyle/>
        <a:p>
          <a:endParaRPr lang="fr-FR"/>
        </a:p>
      </dgm:t>
    </dgm:pt>
    <dgm:pt modelId="{FB3C47A8-8A99-44EE-8757-BDD14AF89FF4}" type="pres">
      <dgm:prSet presAssocID="{5E84D23D-F47E-4D5B-9E55-90ECCE70BC9A}" presName="node" presStyleLbl="node1" presStyleIdx="1" presStyleCnt="6" custScaleX="153344" custScaleY="77137" custLinFactNeighborX="-4539" custLinFactNeighborY="3295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335469-2808-4872-8E94-CCAA7B94825E}" type="pres">
      <dgm:prSet presAssocID="{5FAB0EE2-B02F-424F-896C-1E9D3AD83044}" presName="sibTrans" presStyleLbl="sibTrans2D1" presStyleIdx="1" presStyleCnt="5"/>
      <dgm:spPr/>
      <dgm:t>
        <a:bodyPr/>
        <a:lstStyle/>
        <a:p>
          <a:endParaRPr lang="fr-FR"/>
        </a:p>
      </dgm:t>
    </dgm:pt>
    <dgm:pt modelId="{0B19941B-BCA2-4242-B0F8-C43B69ADB18B}" type="pres">
      <dgm:prSet presAssocID="{5FAB0EE2-B02F-424F-896C-1E9D3AD83044}" presName="connectorText" presStyleLbl="sibTrans2D1" presStyleIdx="1" presStyleCnt="5"/>
      <dgm:spPr/>
      <dgm:t>
        <a:bodyPr/>
        <a:lstStyle/>
        <a:p>
          <a:endParaRPr lang="fr-FR"/>
        </a:p>
      </dgm:t>
    </dgm:pt>
    <dgm:pt modelId="{132BA811-3442-43AD-9777-A9D1A2C3A53C}" type="pres">
      <dgm:prSet presAssocID="{FC9FFD96-5A2F-4B6B-A637-0D0668EC2ADE}" presName="node" presStyleLbl="node1" presStyleIdx="2" presStyleCnt="6" custScaleX="147327" custScaleY="8365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7E5E3A0-6612-485F-9AEC-C198D59C1484}" type="pres">
      <dgm:prSet presAssocID="{CDC66D2C-6549-4767-AE86-FD2EDDDE2449}" presName="sibTrans" presStyleLbl="sibTrans2D1" presStyleIdx="2" presStyleCnt="5"/>
      <dgm:spPr/>
      <dgm:t>
        <a:bodyPr/>
        <a:lstStyle/>
        <a:p>
          <a:endParaRPr lang="fr-FR"/>
        </a:p>
      </dgm:t>
    </dgm:pt>
    <dgm:pt modelId="{B445955B-60E4-483A-B90C-C484A89818F1}" type="pres">
      <dgm:prSet presAssocID="{CDC66D2C-6549-4767-AE86-FD2EDDDE2449}" presName="connectorText" presStyleLbl="sibTrans2D1" presStyleIdx="2" presStyleCnt="5"/>
      <dgm:spPr/>
      <dgm:t>
        <a:bodyPr/>
        <a:lstStyle/>
        <a:p>
          <a:endParaRPr lang="fr-FR"/>
        </a:p>
      </dgm:t>
    </dgm:pt>
    <dgm:pt modelId="{5597BA10-E074-4F6A-A1C1-778C1943CE45}" type="pres">
      <dgm:prSet presAssocID="{6A05B5D8-0C0A-4FFE-8E47-897886956FDB}" presName="node" presStyleLbl="node1" presStyleIdx="3" presStyleCnt="6" custScaleX="147327" custScaleY="83658" custLinFactNeighborY="-4245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3CECBC-3587-4655-A9F2-E2DAC8A4D114}" type="pres">
      <dgm:prSet presAssocID="{6F2EB948-93A3-4526-ABBE-A4669FD5172F}" presName="sibTrans" presStyleLbl="sibTrans2D1" presStyleIdx="3" presStyleCnt="5"/>
      <dgm:spPr/>
      <dgm:t>
        <a:bodyPr/>
        <a:lstStyle/>
        <a:p>
          <a:endParaRPr lang="fr-FR"/>
        </a:p>
      </dgm:t>
    </dgm:pt>
    <dgm:pt modelId="{33CA14E3-1674-4C5F-960E-377F3ADADE24}" type="pres">
      <dgm:prSet presAssocID="{6F2EB948-93A3-4526-ABBE-A4669FD5172F}" presName="connectorText" presStyleLbl="sibTrans2D1" presStyleIdx="3" presStyleCnt="5"/>
      <dgm:spPr/>
      <dgm:t>
        <a:bodyPr/>
        <a:lstStyle/>
        <a:p>
          <a:endParaRPr lang="fr-FR"/>
        </a:p>
      </dgm:t>
    </dgm:pt>
    <dgm:pt modelId="{29D7F642-8899-43BE-9627-D9317D293EBF}" type="pres">
      <dgm:prSet presAssocID="{6521C963-46B2-4884-A5F0-E5EBE8622D94}" presName="node" presStyleLbl="node1" presStyleIdx="4" presStyleCnt="6" custScaleX="147327" custLinFactNeighborY="-8667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7DCC3E-9015-43D7-897F-7E38FD3BDD37}" type="pres">
      <dgm:prSet presAssocID="{06D5F2A4-AD79-4DDF-BD3E-960EF6F3244C}" presName="sibTrans" presStyleLbl="sibTrans2D1" presStyleIdx="4" presStyleCnt="5"/>
      <dgm:spPr/>
      <dgm:t>
        <a:bodyPr/>
        <a:lstStyle/>
        <a:p>
          <a:endParaRPr lang="fr-FR"/>
        </a:p>
      </dgm:t>
    </dgm:pt>
    <dgm:pt modelId="{3F901EFD-E5E2-44CD-8365-95D57D0B91B9}" type="pres">
      <dgm:prSet presAssocID="{06D5F2A4-AD79-4DDF-BD3E-960EF6F3244C}" presName="connectorText" presStyleLbl="sibTrans2D1" presStyleIdx="4" presStyleCnt="5"/>
      <dgm:spPr/>
      <dgm:t>
        <a:bodyPr/>
        <a:lstStyle/>
        <a:p>
          <a:endParaRPr lang="fr-FR"/>
        </a:p>
      </dgm:t>
    </dgm:pt>
    <dgm:pt modelId="{884B4251-6FB6-4761-B865-D67180CBA6EF}" type="pres">
      <dgm:prSet presAssocID="{1D6D2065-1A16-48F8-A9F9-DDD2512D24E0}" presName="node" presStyleLbl="node1" presStyleIdx="5" presStyleCnt="6" custScaleX="145599" custScaleY="65096" custLinFactY="-11513" custLinFactNeighborX="138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0AD99D8-A1E7-4CD1-9B44-9557FB3AEAD5}" type="presOf" srcId="{F25A34BC-4A3E-4BF2-AB6F-AF953BBFDC73}" destId="{8AEB419E-36AF-4142-A31A-B653B27C780C}" srcOrd="0" destOrd="0" presId="urn:microsoft.com/office/officeart/2005/8/layout/process2"/>
    <dgm:cxn modelId="{999F0229-BC75-446C-B631-C55AA7C61C7A}" srcId="{ED57338A-EFA8-4802-8DB3-FDE2A49C267B}" destId="{1D6D2065-1A16-48F8-A9F9-DDD2512D24E0}" srcOrd="5" destOrd="0" parTransId="{BB9C706D-B5FB-4B3A-B578-8F81129F4A4E}" sibTransId="{EED74507-F050-4779-B3C9-D9BEDA4EBC44}"/>
    <dgm:cxn modelId="{B9F7B3D7-D6DF-4EDA-8FB1-6207F0BC1804}" type="presOf" srcId="{FC9FFD96-5A2F-4B6B-A637-0D0668EC2ADE}" destId="{132BA811-3442-43AD-9777-A9D1A2C3A53C}" srcOrd="0" destOrd="0" presId="urn:microsoft.com/office/officeart/2005/8/layout/process2"/>
    <dgm:cxn modelId="{9FBE8713-86BA-44F1-A072-2809E9A15BA9}" srcId="{ED57338A-EFA8-4802-8DB3-FDE2A49C267B}" destId="{FC9FFD96-5A2F-4B6B-A637-0D0668EC2ADE}" srcOrd="2" destOrd="0" parTransId="{E0C5232F-E87F-4924-9B23-3B617079872E}" sibTransId="{CDC66D2C-6549-4767-AE86-FD2EDDDE2449}"/>
    <dgm:cxn modelId="{9FBA365A-88B7-4D00-B865-C41C219E4F01}" type="presOf" srcId="{6F2EB948-93A3-4526-ABBE-A4669FD5172F}" destId="{B43CECBC-3587-4655-A9F2-E2DAC8A4D114}" srcOrd="0" destOrd="0" presId="urn:microsoft.com/office/officeart/2005/8/layout/process2"/>
    <dgm:cxn modelId="{919627DF-40D7-4993-95EF-E8D06EB908B3}" type="presOf" srcId="{5FAB0EE2-B02F-424F-896C-1E9D3AD83044}" destId="{0D335469-2808-4872-8E94-CCAA7B94825E}" srcOrd="0" destOrd="0" presId="urn:microsoft.com/office/officeart/2005/8/layout/process2"/>
    <dgm:cxn modelId="{57B0F3C0-272D-4701-A1EA-3F4BCE62ACB6}" srcId="{ED57338A-EFA8-4802-8DB3-FDE2A49C267B}" destId="{F25A34BC-4A3E-4BF2-AB6F-AF953BBFDC73}" srcOrd="0" destOrd="0" parTransId="{3697E68B-E159-4A95-9625-95B212BF4769}" sibTransId="{733876BF-A832-4752-B168-E22B1B705897}"/>
    <dgm:cxn modelId="{CC640EC8-8B65-43A2-ACD1-BE0DE90C08F4}" type="presOf" srcId="{6521C963-46B2-4884-A5F0-E5EBE8622D94}" destId="{29D7F642-8899-43BE-9627-D9317D293EBF}" srcOrd="0" destOrd="0" presId="urn:microsoft.com/office/officeart/2005/8/layout/process2"/>
    <dgm:cxn modelId="{1BD6E080-2119-4795-82C4-8CD246039031}" type="presOf" srcId="{5E84D23D-F47E-4D5B-9E55-90ECCE70BC9A}" destId="{FB3C47A8-8A99-44EE-8757-BDD14AF89FF4}" srcOrd="0" destOrd="0" presId="urn:microsoft.com/office/officeart/2005/8/layout/process2"/>
    <dgm:cxn modelId="{7738DBC5-B2B7-4571-842F-C30FC7D36DA2}" type="presOf" srcId="{1D6D2065-1A16-48F8-A9F9-DDD2512D24E0}" destId="{884B4251-6FB6-4761-B865-D67180CBA6EF}" srcOrd="0" destOrd="0" presId="urn:microsoft.com/office/officeart/2005/8/layout/process2"/>
    <dgm:cxn modelId="{15E481E1-61F8-4F09-A8C2-C9C51AA8DFC5}" srcId="{ED57338A-EFA8-4802-8DB3-FDE2A49C267B}" destId="{5E84D23D-F47E-4D5B-9E55-90ECCE70BC9A}" srcOrd="1" destOrd="0" parTransId="{9A0A9208-89A4-4609-9301-A498ED374E3E}" sibTransId="{5FAB0EE2-B02F-424F-896C-1E9D3AD83044}"/>
    <dgm:cxn modelId="{0A02BA27-1D2F-4F19-8A32-CB4F7C4F07C4}" type="presOf" srcId="{CDC66D2C-6549-4767-AE86-FD2EDDDE2449}" destId="{F7E5E3A0-6612-485F-9AEC-C198D59C1484}" srcOrd="0" destOrd="0" presId="urn:microsoft.com/office/officeart/2005/8/layout/process2"/>
    <dgm:cxn modelId="{D2DA48A1-674A-499F-B4E0-1C37A221F684}" type="presOf" srcId="{CDC66D2C-6549-4767-AE86-FD2EDDDE2449}" destId="{B445955B-60E4-483A-B90C-C484A89818F1}" srcOrd="1" destOrd="0" presId="urn:microsoft.com/office/officeart/2005/8/layout/process2"/>
    <dgm:cxn modelId="{F3096F5D-8EF8-44AE-89EF-373D02CD1F63}" type="presOf" srcId="{733876BF-A832-4752-B168-E22B1B705897}" destId="{93875392-37AC-4D11-BB1D-505642D36242}" srcOrd="0" destOrd="0" presId="urn:microsoft.com/office/officeart/2005/8/layout/process2"/>
    <dgm:cxn modelId="{A1C2B7D9-6060-498F-AB84-CBCAACAF28FC}" type="presOf" srcId="{5FAB0EE2-B02F-424F-896C-1E9D3AD83044}" destId="{0B19941B-BCA2-4242-B0F8-C43B69ADB18B}" srcOrd="1" destOrd="0" presId="urn:microsoft.com/office/officeart/2005/8/layout/process2"/>
    <dgm:cxn modelId="{B64454DB-734A-4724-8037-9BFD8E7D8A7F}" srcId="{ED57338A-EFA8-4802-8DB3-FDE2A49C267B}" destId="{6521C963-46B2-4884-A5F0-E5EBE8622D94}" srcOrd="4" destOrd="0" parTransId="{1CE7A2D5-F17D-4246-B7E6-F0B6B0953A5E}" sibTransId="{06D5F2A4-AD79-4DDF-BD3E-960EF6F3244C}"/>
    <dgm:cxn modelId="{2FADFA54-E5D2-4EF4-B547-07B5131B5DB5}" type="presOf" srcId="{733876BF-A832-4752-B168-E22B1B705897}" destId="{7EC82D47-A278-4C38-B392-2EB38396A5F7}" srcOrd="1" destOrd="0" presId="urn:microsoft.com/office/officeart/2005/8/layout/process2"/>
    <dgm:cxn modelId="{427F62A0-D0A8-415A-B892-D28C91B5F0DA}" type="presOf" srcId="{06D5F2A4-AD79-4DDF-BD3E-960EF6F3244C}" destId="{3F901EFD-E5E2-44CD-8365-95D57D0B91B9}" srcOrd="1" destOrd="0" presId="urn:microsoft.com/office/officeart/2005/8/layout/process2"/>
    <dgm:cxn modelId="{C3A1822E-0173-47A9-90F4-BDD2CAB2645D}" type="presOf" srcId="{6F2EB948-93A3-4526-ABBE-A4669FD5172F}" destId="{33CA14E3-1674-4C5F-960E-377F3ADADE24}" srcOrd="1" destOrd="0" presId="urn:microsoft.com/office/officeart/2005/8/layout/process2"/>
    <dgm:cxn modelId="{933E79D4-6E21-46B1-A62D-F8D81C6068F8}" type="presOf" srcId="{ED57338A-EFA8-4802-8DB3-FDE2A49C267B}" destId="{2B4D4A47-A5D5-424A-BE34-B59DFAD17B34}" srcOrd="0" destOrd="0" presId="urn:microsoft.com/office/officeart/2005/8/layout/process2"/>
    <dgm:cxn modelId="{0DF7DDC1-1D1E-4C7A-92B5-74C35806E859}" type="presOf" srcId="{06D5F2A4-AD79-4DDF-BD3E-960EF6F3244C}" destId="{E07DCC3E-9015-43D7-897F-7E38FD3BDD37}" srcOrd="0" destOrd="0" presId="urn:microsoft.com/office/officeart/2005/8/layout/process2"/>
    <dgm:cxn modelId="{3B4C7383-C7D6-4264-8E69-9DD403B9E1B5}" type="presOf" srcId="{6A05B5D8-0C0A-4FFE-8E47-897886956FDB}" destId="{5597BA10-E074-4F6A-A1C1-778C1943CE45}" srcOrd="0" destOrd="0" presId="urn:microsoft.com/office/officeart/2005/8/layout/process2"/>
    <dgm:cxn modelId="{47C1B69C-A712-466B-9DC0-B420BAFECA95}" srcId="{ED57338A-EFA8-4802-8DB3-FDE2A49C267B}" destId="{6A05B5D8-0C0A-4FFE-8E47-897886956FDB}" srcOrd="3" destOrd="0" parTransId="{E4D4F27D-2B1E-446D-9784-B72F5854CC6D}" sibTransId="{6F2EB948-93A3-4526-ABBE-A4669FD5172F}"/>
    <dgm:cxn modelId="{F53F6EAF-7ED8-4F5B-BFFE-7D4683E9D9C7}" type="presParOf" srcId="{2B4D4A47-A5D5-424A-BE34-B59DFAD17B34}" destId="{8AEB419E-36AF-4142-A31A-B653B27C780C}" srcOrd="0" destOrd="0" presId="urn:microsoft.com/office/officeart/2005/8/layout/process2"/>
    <dgm:cxn modelId="{11A741E6-AB0F-4124-8C84-2ABE098F5B92}" type="presParOf" srcId="{2B4D4A47-A5D5-424A-BE34-B59DFAD17B34}" destId="{93875392-37AC-4D11-BB1D-505642D36242}" srcOrd="1" destOrd="0" presId="urn:microsoft.com/office/officeart/2005/8/layout/process2"/>
    <dgm:cxn modelId="{0B8566D5-2F63-4470-9A3E-6C209E2AB6C5}" type="presParOf" srcId="{93875392-37AC-4D11-BB1D-505642D36242}" destId="{7EC82D47-A278-4C38-B392-2EB38396A5F7}" srcOrd="0" destOrd="0" presId="urn:microsoft.com/office/officeart/2005/8/layout/process2"/>
    <dgm:cxn modelId="{1E466C36-3DD0-4EEE-A478-8B59E0479161}" type="presParOf" srcId="{2B4D4A47-A5D5-424A-BE34-B59DFAD17B34}" destId="{FB3C47A8-8A99-44EE-8757-BDD14AF89FF4}" srcOrd="2" destOrd="0" presId="urn:microsoft.com/office/officeart/2005/8/layout/process2"/>
    <dgm:cxn modelId="{E18B399F-89D8-4E6E-B692-B1720F404303}" type="presParOf" srcId="{2B4D4A47-A5D5-424A-BE34-B59DFAD17B34}" destId="{0D335469-2808-4872-8E94-CCAA7B94825E}" srcOrd="3" destOrd="0" presId="urn:microsoft.com/office/officeart/2005/8/layout/process2"/>
    <dgm:cxn modelId="{7D46F24D-DA5F-4999-B03F-9535D42072A3}" type="presParOf" srcId="{0D335469-2808-4872-8E94-CCAA7B94825E}" destId="{0B19941B-BCA2-4242-B0F8-C43B69ADB18B}" srcOrd="0" destOrd="0" presId="urn:microsoft.com/office/officeart/2005/8/layout/process2"/>
    <dgm:cxn modelId="{C3B1255A-4A86-496D-82E9-194915B87ACA}" type="presParOf" srcId="{2B4D4A47-A5D5-424A-BE34-B59DFAD17B34}" destId="{132BA811-3442-43AD-9777-A9D1A2C3A53C}" srcOrd="4" destOrd="0" presId="urn:microsoft.com/office/officeart/2005/8/layout/process2"/>
    <dgm:cxn modelId="{1192F566-E4D2-4253-85D5-3391F5FCAFFE}" type="presParOf" srcId="{2B4D4A47-A5D5-424A-BE34-B59DFAD17B34}" destId="{F7E5E3A0-6612-485F-9AEC-C198D59C1484}" srcOrd="5" destOrd="0" presId="urn:microsoft.com/office/officeart/2005/8/layout/process2"/>
    <dgm:cxn modelId="{9CB23527-B98F-46CC-8E72-3B9C53AE8C83}" type="presParOf" srcId="{F7E5E3A0-6612-485F-9AEC-C198D59C1484}" destId="{B445955B-60E4-483A-B90C-C484A89818F1}" srcOrd="0" destOrd="0" presId="urn:microsoft.com/office/officeart/2005/8/layout/process2"/>
    <dgm:cxn modelId="{1C229FAE-4FEE-4FDF-97F0-0E36667B03B3}" type="presParOf" srcId="{2B4D4A47-A5D5-424A-BE34-B59DFAD17B34}" destId="{5597BA10-E074-4F6A-A1C1-778C1943CE45}" srcOrd="6" destOrd="0" presId="urn:microsoft.com/office/officeart/2005/8/layout/process2"/>
    <dgm:cxn modelId="{EF1DD4DD-9820-4BAA-9B17-16EC47A6622E}" type="presParOf" srcId="{2B4D4A47-A5D5-424A-BE34-B59DFAD17B34}" destId="{B43CECBC-3587-4655-A9F2-E2DAC8A4D114}" srcOrd="7" destOrd="0" presId="urn:microsoft.com/office/officeart/2005/8/layout/process2"/>
    <dgm:cxn modelId="{9CC9359B-EA06-4D1E-95A9-C68C29E5E39B}" type="presParOf" srcId="{B43CECBC-3587-4655-A9F2-E2DAC8A4D114}" destId="{33CA14E3-1674-4C5F-960E-377F3ADADE24}" srcOrd="0" destOrd="0" presId="urn:microsoft.com/office/officeart/2005/8/layout/process2"/>
    <dgm:cxn modelId="{139902E7-9212-46C2-A821-D8DBE0D8FD10}" type="presParOf" srcId="{2B4D4A47-A5D5-424A-BE34-B59DFAD17B34}" destId="{29D7F642-8899-43BE-9627-D9317D293EBF}" srcOrd="8" destOrd="0" presId="urn:microsoft.com/office/officeart/2005/8/layout/process2"/>
    <dgm:cxn modelId="{AFB63510-F0AE-4B66-91E7-61C151A5DFC0}" type="presParOf" srcId="{2B4D4A47-A5D5-424A-BE34-B59DFAD17B34}" destId="{E07DCC3E-9015-43D7-897F-7E38FD3BDD37}" srcOrd="9" destOrd="0" presId="urn:microsoft.com/office/officeart/2005/8/layout/process2"/>
    <dgm:cxn modelId="{6EAA76E3-B720-4196-9DF6-794F8EC33E81}" type="presParOf" srcId="{E07DCC3E-9015-43D7-897F-7E38FD3BDD37}" destId="{3F901EFD-E5E2-44CD-8365-95D57D0B91B9}" srcOrd="0" destOrd="0" presId="urn:microsoft.com/office/officeart/2005/8/layout/process2"/>
    <dgm:cxn modelId="{D252F946-5FC2-4CDB-877A-D799C5C6B891}" type="presParOf" srcId="{2B4D4A47-A5D5-424A-BE34-B59DFAD17B34}" destId="{884B4251-6FB6-4761-B865-D67180CBA6EF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57338A-EFA8-4802-8DB3-FDE2A49C267B}" type="doc">
      <dgm:prSet loTypeId="urn:microsoft.com/office/officeart/2005/8/layout/process2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fr-FR"/>
        </a:p>
      </dgm:t>
    </dgm:pt>
    <dgm:pt modelId="{F25A34BC-4A3E-4BF2-AB6F-AF953BBFDC73}">
      <dgm:prSet phldrT="[Texte]" custT="1"/>
      <dgm:spPr/>
      <dgm:t>
        <a:bodyPr/>
        <a:lstStyle/>
        <a:p>
          <a:pPr>
            <a:lnSpc>
              <a:spcPct val="150000"/>
            </a:lnSpc>
          </a:pPr>
          <a:r>
            <a:rPr lang="fr-FR" sz="1200" dirty="0" smtClean="0"/>
            <a:t>n = 18 069</a:t>
          </a:r>
          <a:endParaRPr lang="fr-FR" sz="1200" dirty="0"/>
        </a:p>
      </dgm:t>
    </dgm:pt>
    <dgm:pt modelId="{3697E68B-E159-4A95-9625-95B212BF4769}" type="parTrans" cxnId="{57B0F3C0-272D-4701-A1EA-3F4BCE62ACB6}">
      <dgm:prSet/>
      <dgm:spPr/>
      <dgm:t>
        <a:bodyPr/>
        <a:lstStyle/>
        <a:p>
          <a:endParaRPr lang="fr-FR" sz="2000"/>
        </a:p>
      </dgm:t>
    </dgm:pt>
    <dgm:pt modelId="{733876BF-A832-4752-B168-E22B1B705897}" type="sibTrans" cxnId="{57B0F3C0-272D-4701-A1EA-3F4BCE62ACB6}">
      <dgm:prSet custT="1"/>
      <dgm:spPr/>
      <dgm:t>
        <a:bodyPr/>
        <a:lstStyle/>
        <a:p>
          <a:endParaRPr lang="fr-FR" sz="2000"/>
        </a:p>
      </dgm:t>
    </dgm:pt>
    <dgm:pt modelId="{5E84D23D-F47E-4D5B-9E55-90ECCE70BC9A}">
      <dgm:prSet phldrT="[Texte]" custT="1"/>
      <dgm:spPr/>
      <dgm:t>
        <a:bodyPr/>
        <a:lstStyle/>
        <a:p>
          <a:r>
            <a:rPr lang="fr-FR" sz="1200" dirty="0" smtClean="0"/>
            <a:t>n = 17 549</a:t>
          </a:r>
          <a:endParaRPr lang="fr-FR" sz="1200" dirty="0"/>
        </a:p>
      </dgm:t>
    </dgm:pt>
    <dgm:pt modelId="{9A0A9208-89A4-4609-9301-A498ED374E3E}" type="parTrans" cxnId="{15E481E1-61F8-4F09-A8C2-C9C51AA8DFC5}">
      <dgm:prSet/>
      <dgm:spPr/>
      <dgm:t>
        <a:bodyPr/>
        <a:lstStyle/>
        <a:p>
          <a:endParaRPr lang="fr-FR" sz="2000"/>
        </a:p>
      </dgm:t>
    </dgm:pt>
    <dgm:pt modelId="{5FAB0EE2-B02F-424F-896C-1E9D3AD83044}" type="sibTrans" cxnId="{15E481E1-61F8-4F09-A8C2-C9C51AA8DFC5}">
      <dgm:prSet custT="1"/>
      <dgm:spPr/>
      <dgm:t>
        <a:bodyPr/>
        <a:lstStyle/>
        <a:p>
          <a:endParaRPr lang="fr-FR" sz="2000"/>
        </a:p>
      </dgm:t>
    </dgm:pt>
    <dgm:pt modelId="{FC9FFD96-5A2F-4B6B-A637-0D0668EC2ADE}">
      <dgm:prSet phldrT="[Texte]" custT="1"/>
      <dgm:spPr/>
      <dgm:t>
        <a:bodyPr/>
        <a:lstStyle/>
        <a:p>
          <a:pPr>
            <a:lnSpc>
              <a:spcPct val="150000"/>
            </a:lnSpc>
          </a:pPr>
          <a:r>
            <a:rPr lang="fr-FR" sz="1200" dirty="0" smtClean="0"/>
            <a:t>n = 15 654</a:t>
          </a:r>
          <a:endParaRPr lang="fr-FR" sz="1200" dirty="0"/>
        </a:p>
      </dgm:t>
    </dgm:pt>
    <dgm:pt modelId="{E0C5232F-E87F-4924-9B23-3B617079872E}" type="parTrans" cxnId="{9FBE8713-86BA-44F1-A072-2809E9A15BA9}">
      <dgm:prSet/>
      <dgm:spPr/>
      <dgm:t>
        <a:bodyPr/>
        <a:lstStyle/>
        <a:p>
          <a:endParaRPr lang="fr-FR" sz="2000"/>
        </a:p>
      </dgm:t>
    </dgm:pt>
    <dgm:pt modelId="{CDC66D2C-6549-4767-AE86-FD2EDDDE2449}" type="sibTrans" cxnId="{9FBE8713-86BA-44F1-A072-2809E9A15BA9}">
      <dgm:prSet/>
      <dgm:spPr/>
      <dgm:t>
        <a:bodyPr/>
        <a:lstStyle/>
        <a:p>
          <a:endParaRPr lang="fr-FR" sz="2000"/>
        </a:p>
      </dgm:t>
    </dgm:pt>
    <dgm:pt modelId="{6A05B5D8-0C0A-4FFE-8E47-897886956FDB}">
      <dgm:prSet phldrT="[Texte]" custT="1"/>
      <dgm:spPr/>
      <dgm:t>
        <a:bodyPr/>
        <a:lstStyle/>
        <a:p>
          <a:pPr>
            <a:lnSpc>
              <a:spcPct val="150000"/>
            </a:lnSpc>
          </a:pPr>
          <a:r>
            <a:rPr lang="fr-FR" sz="1200" dirty="0" smtClean="0"/>
            <a:t>n = 11 910</a:t>
          </a:r>
          <a:endParaRPr lang="fr-FR" sz="1200" dirty="0"/>
        </a:p>
      </dgm:t>
    </dgm:pt>
    <dgm:pt modelId="{E4D4F27D-2B1E-446D-9784-B72F5854CC6D}" type="parTrans" cxnId="{47C1B69C-A712-466B-9DC0-B420BAFECA95}">
      <dgm:prSet/>
      <dgm:spPr/>
      <dgm:t>
        <a:bodyPr/>
        <a:lstStyle/>
        <a:p>
          <a:endParaRPr lang="fr-FR"/>
        </a:p>
      </dgm:t>
    </dgm:pt>
    <dgm:pt modelId="{6F2EB948-93A3-4526-ABBE-A4669FD5172F}" type="sibTrans" cxnId="{47C1B69C-A712-466B-9DC0-B420BAFECA95}">
      <dgm:prSet/>
      <dgm:spPr/>
      <dgm:t>
        <a:bodyPr/>
        <a:lstStyle/>
        <a:p>
          <a:endParaRPr lang="fr-FR"/>
        </a:p>
      </dgm:t>
    </dgm:pt>
    <dgm:pt modelId="{6521C963-46B2-4884-A5F0-E5EBE8622D94}">
      <dgm:prSet phldrT="[Texte]" custT="1"/>
      <dgm:spPr/>
      <dgm:t>
        <a:bodyPr/>
        <a:lstStyle/>
        <a:p>
          <a:pPr>
            <a:lnSpc>
              <a:spcPct val="150000"/>
            </a:lnSpc>
          </a:pPr>
          <a:r>
            <a:rPr lang="fr-FR" sz="1200" dirty="0" smtClean="0"/>
            <a:t>n = 5 785</a:t>
          </a:r>
          <a:endParaRPr lang="fr-FR" sz="1200" dirty="0"/>
        </a:p>
      </dgm:t>
    </dgm:pt>
    <dgm:pt modelId="{1CE7A2D5-F17D-4246-B7E6-F0B6B0953A5E}" type="parTrans" cxnId="{B64454DB-734A-4724-8037-9BFD8E7D8A7F}">
      <dgm:prSet/>
      <dgm:spPr/>
      <dgm:t>
        <a:bodyPr/>
        <a:lstStyle/>
        <a:p>
          <a:endParaRPr lang="fr-FR"/>
        </a:p>
      </dgm:t>
    </dgm:pt>
    <dgm:pt modelId="{06D5F2A4-AD79-4DDF-BD3E-960EF6F3244C}" type="sibTrans" cxnId="{B64454DB-734A-4724-8037-9BFD8E7D8A7F}">
      <dgm:prSet/>
      <dgm:spPr/>
      <dgm:t>
        <a:bodyPr/>
        <a:lstStyle/>
        <a:p>
          <a:endParaRPr lang="fr-FR"/>
        </a:p>
      </dgm:t>
    </dgm:pt>
    <dgm:pt modelId="{1D6D2065-1A16-48F8-A9F9-DDD2512D24E0}">
      <dgm:prSet phldrT="[Texte]" custT="1"/>
      <dgm:spPr/>
      <dgm:t>
        <a:bodyPr/>
        <a:lstStyle/>
        <a:p>
          <a:pPr>
            <a:lnSpc>
              <a:spcPct val="150000"/>
            </a:lnSpc>
          </a:pPr>
          <a:r>
            <a:rPr lang="fr-FR" sz="1200" dirty="0" smtClean="0"/>
            <a:t>n = 4 078</a:t>
          </a:r>
          <a:endParaRPr lang="fr-FR" sz="1200" dirty="0"/>
        </a:p>
      </dgm:t>
    </dgm:pt>
    <dgm:pt modelId="{BB9C706D-B5FB-4B3A-B578-8F81129F4A4E}" type="parTrans" cxnId="{999F0229-BC75-446C-B631-C55AA7C61C7A}">
      <dgm:prSet/>
      <dgm:spPr/>
      <dgm:t>
        <a:bodyPr/>
        <a:lstStyle/>
        <a:p>
          <a:endParaRPr lang="fr-FR"/>
        </a:p>
      </dgm:t>
    </dgm:pt>
    <dgm:pt modelId="{EED74507-F050-4779-B3C9-D9BEDA4EBC44}" type="sibTrans" cxnId="{999F0229-BC75-446C-B631-C55AA7C61C7A}">
      <dgm:prSet/>
      <dgm:spPr/>
      <dgm:t>
        <a:bodyPr/>
        <a:lstStyle/>
        <a:p>
          <a:endParaRPr lang="fr-FR"/>
        </a:p>
      </dgm:t>
    </dgm:pt>
    <dgm:pt modelId="{2B4D4A47-A5D5-424A-BE34-B59DFAD17B34}" type="pres">
      <dgm:prSet presAssocID="{ED57338A-EFA8-4802-8DB3-FDE2A49C267B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AEB419E-36AF-4142-A31A-B653B27C780C}" type="pres">
      <dgm:prSet presAssocID="{F25A34BC-4A3E-4BF2-AB6F-AF953BBFDC73}" presName="node" presStyleLbl="node1" presStyleIdx="0" presStyleCnt="6" custScaleX="147327" custScaleY="74755" custLinFactNeighborY="7965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3875392-37AC-4D11-BB1D-505642D36242}" type="pres">
      <dgm:prSet presAssocID="{733876BF-A832-4752-B168-E22B1B705897}" presName="sibTrans" presStyleLbl="sibTrans2D1" presStyleIdx="0" presStyleCnt="5" custLinFactNeighborX="-7047" custLinFactNeighborY="2516"/>
      <dgm:spPr/>
      <dgm:t>
        <a:bodyPr/>
        <a:lstStyle/>
        <a:p>
          <a:endParaRPr lang="fr-FR"/>
        </a:p>
      </dgm:t>
    </dgm:pt>
    <dgm:pt modelId="{7EC82D47-A278-4C38-B392-2EB38396A5F7}" type="pres">
      <dgm:prSet presAssocID="{733876BF-A832-4752-B168-E22B1B705897}" presName="connectorText" presStyleLbl="sibTrans2D1" presStyleIdx="0" presStyleCnt="5"/>
      <dgm:spPr/>
      <dgm:t>
        <a:bodyPr/>
        <a:lstStyle/>
        <a:p>
          <a:endParaRPr lang="fr-FR"/>
        </a:p>
      </dgm:t>
    </dgm:pt>
    <dgm:pt modelId="{FB3C47A8-8A99-44EE-8757-BDD14AF89FF4}" type="pres">
      <dgm:prSet presAssocID="{5E84D23D-F47E-4D5B-9E55-90ECCE70BC9A}" presName="node" presStyleLbl="node1" presStyleIdx="1" presStyleCnt="6" custScaleX="153628" custScaleY="63814" custLinFactNeighborX="-4539" custLinFactNeighborY="3295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335469-2808-4872-8E94-CCAA7B94825E}" type="pres">
      <dgm:prSet presAssocID="{5FAB0EE2-B02F-424F-896C-1E9D3AD83044}" presName="sibTrans" presStyleLbl="sibTrans2D1" presStyleIdx="1" presStyleCnt="5"/>
      <dgm:spPr/>
      <dgm:t>
        <a:bodyPr/>
        <a:lstStyle/>
        <a:p>
          <a:endParaRPr lang="fr-FR"/>
        </a:p>
      </dgm:t>
    </dgm:pt>
    <dgm:pt modelId="{0B19941B-BCA2-4242-B0F8-C43B69ADB18B}" type="pres">
      <dgm:prSet presAssocID="{5FAB0EE2-B02F-424F-896C-1E9D3AD83044}" presName="connectorText" presStyleLbl="sibTrans2D1" presStyleIdx="1" presStyleCnt="5"/>
      <dgm:spPr/>
      <dgm:t>
        <a:bodyPr/>
        <a:lstStyle/>
        <a:p>
          <a:endParaRPr lang="fr-FR"/>
        </a:p>
      </dgm:t>
    </dgm:pt>
    <dgm:pt modelId="{132BA811-3442-43AD-9777-A9D1A2C3A53C}" type="pres">
      <dgm:prSet presAssocID="{FC9FFD96-5A2F-4B6B-A637-0D0668EC2ADE}" presName="node" presStyleLbl="node1" presStyleIdx="2" presStyleCnt="6" custScaleX="147327" custScaleY="8365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7E5E3A0-6612-485F-9AEC-C198D59C1484}" type="pres">
      <dgm:prSet presAssocID="{CDC66D2C-6549-4767-AE86-FD2EDDDE2449}" presName="sibTrans" presStyleLbl="sibTrans2D1" presStyleIdx="2" presStyleCnt="5"/>
      <dgm:spPr/>
      <dgm:t>
        <a:bodyPr/>
        <a:lstStyle/>
        <a:p>
          <a:endParaRPr lang="fr-FR"/>
        </a:p>
      </dgm:t>
    </dgm:pt>
    <dgm:pt modelId="{B445955B-60E4-483A-B90C-C484A89818F1}" type="pres">
      <dgm:prSet presAssocID="{CDC66D2C-6549-4767-AE86-FD2EDDDE2449}" presName="connectorText" presStyleLbl="sibTrans2D1" presStyleIdx="2" presStyleCnt="5"/>
      <dgm:spPr/>
      <dgm:t>
        <a:bodyPr/>
        <a:lstStyle/>
        <a:p>
          <a:endParaRPr lang="fr-FR"/>
        </a:p>
      </dgm:t>
    </dgm:pt>
    <dgm:pt modelId="{5597BA10-E074-4F6A-A1C1-778C1943CE45}" type="pres">
      <dgm:prSet presAssocID="{6A05B5D8-0C0A-4FFE-8E47-897886956FDB}" presName="node" presStyleLbl="node1" presStyleIdx="3" presStyleCnt="6" custScaleX="147327" custScaleY="83658" custLinFactNeighborX="2836" custLinFactNeighborY="-3698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3CECBC-3587-4655-A9F2-E2DAC8A4D114}" type="pres">
      <dgm:prSet presAssocID="{6F2EB948-93A3-4526-ABBE-A4669FD5172F}" presName="sibTrans" presStyleLbl="sibTrans2D1" presStyleIdx="3" presStyleCnt="5"/>
      <dgm:spPr/>
      <dgm:t>
        <a:bodyPr/>
        <a:lstStyle/>
        <a:p>
          <a:endParaRPr lang="fr-FR"/>
        </a:p>
      </dgm:t>
    </dgm:pt>
    <dgm:pt modelId="{33CA14E3-1674-4C5F-960E-377F3ADADE24}" type="pres">
      <dgm:prSet presAssocID="{6F2EB948-93A3-4526-ABBE-A4669FD5172F}" presName="connectorText" presStyleLbl="sibTrans2D1" presStyleIdx="3" presStyleCnt="5"/>
      <dgm:spPr/>
      <dgm:t>
        <a:bodyPr/>
        <a:lstStyle/>
        <a:p>
          <a:endParaRPr lang="fr-FR"/>
        </a:p>
      </dgm:t>
    </dgm:pt>
    <dgm:pt modelId="{29D7F642-8899-43BE-9627-D9317D293EBF}" type="pres">
      <dgm:prSet presAssocID="{6521C963-46B2-4884-A5F0-E5EBE8622D94}" presName="node" presStyleLbl="node1" presStyleIdx="4" presStyleCnt="6" custScaleX="147327" custLinFactNeighborY="-8667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7DCC3E-9015-43D7-897F-7E38FD3BDD37}" type="pres">
      <dgm:prSet presAssocID="{06D5F2A4-AD79-4DDF-BD3E-960EF6F3244C}" presName="sibTrans" presStyleLbl="sibTrans2D1" presStyleIdx="4" presStyleCnt="5"/>
      <dgm:spPr/>
      <dgm:t>
        <a:bodyPr/>
        <a:lstStyle/>
        <a:p>
          <a:endParaRPr lang="fr-FR"/>
        </a:p>
      </dgm:t>
    </dgm:pt>
    <dgm:pt modelId="{3F901EFD-E5E2-44CD-8365-95D57D0B91B9}" type="pres">
      <dgm:prSet presAssocID="{06D5F2A4-AD79-4DDF-BD3E-960EF6F3244C}" presName="connectorText" presStyleLbl="sibTrans2D1" presStyleIdx="4" presStyleCnt="5"/>
      <dgm:spPr/>
      <dgm:t>
        <a:bodyPr/>
        <a:lstStyle/>
        <a:p>
          <a:endParaRPr lang="fr-FR"/>
        </a:p>
      </dgm:t>
    </dgm:pt>
    <dgm:pt modelId="{884B4251-6FB6-4761-B865-D67180CBA6EF}" type="pres">
      <dgm:prSet presAssocID="{1D6D2065-1A16-48F8-A9F9-DDD2512D24E0}" presName="node" presStyleLbl="node1" presStyleIdx="5" presStyleCnt="6" custScaleX="145599" custScaleY="65096" custLinFactY="-11513" custLinFactNeighborX="138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0AD99D8-A1E7-4CD1-9B44-9557FB3AEAD5}" type="presOf" srcId="{F25A34BC-4A3E-4BF2-AB6F-AF953BBFDC73}" destId="{8AEB419E-36AF-4142-A31A-B653B27C780C}" srcOrd="0" destOrd="0" presId="urn:microsoft.com/office/officeart/2005/8/layout/process2"/>
    <dgm:cxn modelId="{999F0229-BC75-446C-B631-C55AA7C61C7A}" srcId="{ED57338A-EFA8-4802-8DB3-FDE2A49C267B}" destId="{1D6D2065-1A16-48F8-A9F9-DDD2512D24E0}" srcOrd="5" destOrd="0" parTransId="{BB9C706D-B5FB-4B3A-B578-8F81129F4A4E}" sibTransId="{EED74507-F050-4779-B3C9-D9BEDA4EBC44}"/>
    <dgm:cxn modelId="{B9F7B3D7-D6DF-4EDA-8FB1-6207F0BC1804}" type="presOf" srcId="{FC9FFD96-5A2F-4B6B-A637-0D0668EC2ADE}" destId="{132BA811-3442-43AD-9777-A9D1A2C3A53C}" srcOrd="0" destOrd="0" presId="urn:microsoft.com/office/officeart/2005/8/layout/process2"/>
    <dgm:cxn modelId="{9FBE8713-86BA-44F1-A072-2809E9A15BA9}" srcId="{ED57338A-EFA8-4802-8DB3-FDE2A49C267B}" destId="{FC9FFD96-5A2F-4B6B-A637-0D0668EC2ADE}" srcOrd="2" destOrd="0" parTransId="{E0C5232F-E87F-4924-9B23-3B617079872E}" sibTransId="{CDC66D2C-6549-4767-AE86-FD2EDDDE2449}"/>
    <dgm:cxn modelId="{9FBA365A-88B7-4D00-B865-C41C219E4F01}" type="presOf" srcId="{6F2EB948-93A3-4526-ABBE-A4669FD5172F}" destId="{B43CECBC-3587-4655-A9F2-E2DAC8A4D114}" srcOrd="0" destOrd="0" presId="urn:microsoft.com/office/officeart/2005/8/layout/process2"/>
    <dgm:cxn modelId="{919627DF-40D7-4993-95EF-E8D06EB908B3}" type="presOf" srcId="{5FAB0EE2-B02F-424F-896C-1E9D3AD83044}" destId="{0D335469-2808-4872-8E94-CCAA7B94825E}" srcOrd="0" destOrd="0" presId="urn:microsoft.com/office/officeart/2005/8/layout/process2"/>
    <dgm:cxn modelId="{57B0F3C0-272D-4701-A1EA-3F4BCE62ACB6}" srcId="{ED57338A-EFA8-4802-8DB3-FDE2A49C267B}" destId="{F25A34BC-4A3E-4BF2-AB6F-AF953BBFDC73}" srcOrd="0" destOrd="0" parTransId="{3697E68B-E159-4A95-9625-95B212BF4769}" sibTransId="{733876BF-A832-4752-B168-E22B1B705897}"/>
    <dgm:cxn modelId="{CC640EC8-8B65-43A2-ACD1-BE0DE90C08F4}" type="presOf" srcId="{6521C963-46B2-4884-A5F0-E5EBE8622D94}" destId="{29D7F642-8899-43BE-9627-D9317D293EBF}" srcOrd="0" destOrd="0" presId="urn:microsoft.com/office/officeart/2005/8/layout/process2"/>
    <dgm:cxn modelId="{1BD6E080-2119-4795-82C4-8CD246039031}" type="presOf" srcId="{5E84D23D-F47E-4D5B-9E55-90ECCE70BC9A}" destId="{FB3C47A8-8A99-44EE-8757-BDD14AF89FF4}" srcOrd="0" destOrd="0" presId="urn:microsoft.com/office/officeart/2005/8/layout/process2"/>
    <dgm:cxn modelId="{7738DBC5-B2B7-4571-842F-C30FC7D36DA2}" type="presOf" srcId="{1D6D2065-1A16-48F8-A9F9-DDD2512D24E0}" destId="{884B4251-6FB6-4761-B865-D67180CBA6EF}" srcOrd="0" destOrd="0" presId="urn:microsoft.com/office/officeart/2005/8/layout/process2"/>
    <dgm:cxn modelId="{15E481E1-61F8-4F09-A8C2-C9C51AA8DFC5}" srcId="{ED57338A-EFA8-4802-8DB3-FDE2A49C267B}" destId="{5E84D23D-F47E-4D5B-9E55-90ECCE70BC9A}" srcOrd="1" destOrd="0" parTransId="{9A0A9208-89A4-4609-9301-A498ED374E3E}" sibTransId="{5FAB0EE2-B02F-424F-896C-1E9D3AD83044}"/>
    <dgm:cxn modelId="{0A02BA27-1D2F-4F19-8A32-CB4F7C4F07C4}" type="presOf" srcId="{CDC66D2C-6549-4767-AE86-FD2EDDDE2449}" destId="{F7E5E3A0-6612-485F-9AEC-C198D59C1484}" srcOrd="0" destOrd="0" presId="urn:microsoft.com/office/officeart/2005/8/layout/process2"/>
    <dgm:cxn modelId="{D2DA48A1-674A-499F-B4E0-1C37A221F684}" type="presOf" srcId="{CDC66D2C-6549-4767-AE86-FD2EDDDE2449}" destId="{B445955B-60E4-483A-B90C-C484A89818F1}" srcOrd="1" destOrd="0" presId="urn:microsoft.com/office/officeart/2005/8/layout/process2"/>
    <dgm:cxn modelId="{F3096F5D-8EF8-44AE-89EF-373D02CD1F63}" type="presOf" srcId="{733876BF-A832-4752-B168-E22B1B705897}" destId="{93875392-37AC-4D11-BB1D-505642D36242}" srcOrd="0" destOrd="0" presId="urn:microsoft.com/office/officeart/2005/8/layout/process2"/>
    <dgm:cxn modelId="{A1C2B7D9-6060-498F-AB84-CBCAACAF28FC}" type="presOf" srcId="{5FAB0EE2-B02F-424F-896C-1E9D3AD83044}" destId="{0B19941B-BCA2-4242-B0F8-C43B69ADB18B}" srcOrd="1" destOrd="0" presId="urn:microsoft.com/office/officeart/2005/8/layout/process2"/>
    <dgm:cxn modelId="{B64454DB-734A-4724-8037-9BFD8E7D8A7F}" srcId="{ED57338A-EFA8-4802-8DB3-FDE2A49C267B}" destId="{6521C963-46B2-4884-A5F0-E5EBE8622D94}" srcOrd="4" destOrd="0" parTransId="{1CE7A2D5-F17D-4246-B7E6-F0B6B0953A5E}" sibTransId="{06D5F2A4-AD79-4DDF-BD3E-960EF6F3244C}"/>
    <dgm:cxn modelId="{2FADFA54-E5D2-4EF4-B547-07B5131B5DB5}" type="presOf" srcId="{733876BF-A832-4752-B168-E22B1B705897}" destId="{7EC82D47-A278-4C38-B392-2EB38396A5F7}" srcOrd="1" destOrd="0" presId="urn:microsoft.com/office/officeart/2005/8/layout/process2"/>
    <dgm:cxn modelId="{427F62A0-D0A8-415A-B892-D28C91B5F0DA}" type="presOf" srcId="{06D5F2A4-AD79-4DDF-BD3E-960EF6F3244C}" destId="{3F901EFD-E5E2-44CD-8365-95D57D0B91B9}" srcOrd="1" destOrd="0" presId="urn:microsoft.com/office/officeart/2005/8/layout/process2"/>
    <dgm:cxn modelId="{C3A1822E-0173-47A9-90F4-BDD2CAB2645D}" type="presOf" srcId="{6F2EB948-93A3-4526-ABBE-A4669FD5172F}" destId="{33CA14E3-1674-4C5F-960E-377F3ADADE24}" srcOrd="1" destOrd="0" presId="urn:microsoft.com/office/officeart/2005/8/layout/process2"/>
    <dgm:cxn modelId="{933E79D4-6E21-46B1-A62D-F8D81C6068F8}" type="presOf" srcId="{ED57338A-EFA8-4802-8DB3-FDE2A49C267B}" destId="{2B4D4A47-A5D5-424A-BE34-B59DFAD17B34}" srcOrd="0" destOrd="0" presId="urn:microsoft.com/office/officeart/2005/8/layout/process2"/>
    <dgm:cxn modelId="{0DF7DDC1-1D1E-4C7A-92B5-74C35806E859}" type="presOf" srcId="{06D5F2A4-AD79-4DDF-BD3E-960EF6F3244C}" destId="{E07DCC3E-9015-43D7-897F-7E38FD3BDD37}" srcOrd="0" destOrd="0" presId="urn:microsoft.com/office/officeart/2005/8/layout/process2"/>
    <dgm:cxn modelId="{3B4C7383-C7D6-4264-8E69-9DD403B9E1B5}" type="presOf" srcId="{6A05B5D8-0C0A-4FFE-8E47-897886956FDB}" destId="{5597BA10-E074-4F6A-A1C1-778C1943CE45}" srcOrd="0" destOrd="0" presId="urn:microsoft.com/office/officeart/2005/8/layout/process2"/>
    <dgm:cxn modelId="{47C1B69C-A712-466B-9DC0-B420BAFECA95}" srcId="{ED57338A-EFA8-4802-8DB3-FDE2A49C267B}" destId="{6A05B5D8-0C0A-4FFE-8E47-897886956FDB}" srcOrd="3" destOrd="0" parTransId="{E4D4F27D-2B1E-446D-9784-B72F5854CC6D}" sibTransId="{6F2EB948-93A3-4526-ABBE-A4669FD5172F}"/>
    <dgm:cxn modelId="{F53F6EAF-7ED8-4F5B-BFFE-7D4683E9D9C7}" type="presParOf" srcId="{2B4D4A47-A5D5-424A-BE34-B59DFAD17B34}" destId="{8AEB419E-36AF-4142-A31A-B653B27C780C}" srcOrd="0" destOrd="0" presId="urn:microsoft.com/office/officeart/2005/8/layout/process2"/>
    <dgm:cxn modelId="{11A741E6-AB0F-4124-8C84-2ABE098F5B92}" type="presParOf" srcId="{2B4D4A47-A5D5-424A-BE34-B59DFAD17B34}" destId="{93875392-37AC-4D11-BB1D-505642D36242}" srcOrd="1" destOrd="0" presId="urn:microsoft.com/office/officeart/2005/8/layout/process2"/>
    <dgm:cxn modelId="{0B8566D5-2F63-4470-9A3E-6C209E2AB6C5}" type="presParOf" srcId="{93875392-37AC-4D11-BB1D-505642D36242}" destId="{7EC82D47-A278-4C38-B392-2EB38396A5F7}" srcOrd="0" destOrd="0" presId="urn:microsoft.com/office/officeart/2005/8/layout/process2"/>
    <dgm:cxn modelId="{1E466C36-3DD0-4EEE-A478-8B59E0479161}" type="presParOf" srcId="{2B4D4A47-A5D5-424A-BE34-B59DFAD17B34}" destId="{FB3C47A8-8A99-44EE-8757-BDD14AF89FF4}" srcOrd="2" destOrd="0" presId="urn:microsoft.com/office/officeart/2005/8/layout/process2"/>
    <dgm:cxn modelId="{E18B399F-89D8-4E6E-B692-B1720F404303}" type="presParOf" srcId="{2B4D4A47-A5D5-424A-BE34-B59DFAD17B34}" destId="{0D335469-2808-4872-8E94-CCAA7B94825E}" srcOrd="3" destOrd="0" presId="urn:microsoft.com/office/officeart/2005/8/layout/process2"/>
    <dgm:cxn modelId="{7D46F24D-DA5F-4999-B03F-9535D42072A3}" type="presParOf" srcId="{0D335469-2808-4872-8E94-CCAA7B94825E}" destId="{0B19941B-BCA2-4242-B0F8-C43B69ADB18B}" srcOrd="0" destOrd="0" presId="urn:microsoft.com/office/officeart/2005/8/layout/process2"/>
    <dgm:cxn modelId="{C3B1255A-4A86-496D-82E9-194915B87ACA}" type="presParOf" srcId="{2B4D4A47-A5D5-424A-BE34-B59DFAD17B34}" destId="{132BA811-3442-43AD-9777-A9D1A2C3A53C}" srcOrd="4" destOrd="0" presId="urn:microsoft.com/office/officeart/2005/8/layout/process2"/>
    <dgm:cxn modelId="{1192F566-E4D2-4253-85D5-3391F5FCAFFE}" type="presParOf" srcId="{2B4D4A47-A5D5-424A-BE34-B59DFAD17B34}" destId="{F7E5E3A0-6612-485F-9AEC-C198D59C1484}" srcOrd="5" destOrd="0" presId="urn:microsoft.com/office/officeart/2005/8/layout/process2"/>
    <dgm:cxn modelId="{9CB23527-B98F-46CC-8E72-3B9C53AE8C83}" type="presParOf" srcId="{F7E5E3A0-6612-485F-9AEC-C198D59C1484}" destId="{B445955B-60E4-483A-B90C-C484A89818F1}" srcOrd="0" destOrd="0" presId="urn:microsoft.com/office/officeart/2005/8/layout/process2"/>
    <dgm:cxn modelId="{1C229FAE-4FEE-4FDF-97F0-0E36667B03B3}" type="presParOf" srcId="{2B4D4A47-A5D5-424A-BE34-B59DFAD17B34}" destId="{5597BA10-E074-4F6A-A1C1-778C1943CE45}" srcOrd="6" destOrd="0" presId="urn:microsoft.com/office/officeart/2005/8/layout/process2"/>
    <dgm:cxn modelId="{EF1DD4DD-9820-4BAA-9B17-16EC47A6622E}" type="presParOf" srcId="{2B4D4A47-A5D5-424A-BE34-B59DFAD17B34}" destId="{B43CECBC-3587-4655-A9F2-E2DAC8A4D114}" srcOrd="7" destOrd="0" presId="urn:microsoft.com/office/officeart/2005/8/layout/process2"/>
    <dgm:cxn modelId="{9CC9359B-EA06-4D1E-95A9-C68C29E5E39B}" type="presParOf" srcId="{B43CECBC-3587-4655-A9F2-E2DAC8A4D114}" destId="{33CA14E3-1674-4C5F-960E-377F3ADADE24}" srcOrd="0" destOrd="0" presId="urn:microsoft.com/office/officeart/2005/8/layout/process2"/>
    <dgm:cxn modelId="{139902E7-9212-46C2-A821-D8DBE0D8FD10}" type="presParOf" srcId="{2B4D4A47-A5D5-424A-BE34-B59DFAD17B34}" destId="{29D7F642-8899-43BE-9627-D9317D293EBF}" srcOrd="8" destOrd="0" presId="urn:microsoft.com/office/officeart/2005/8/layout/process2"/>
    <dgm:cxn modelId="{AFB63510-F0AE-4B66-91E7-61C151A5DFC0}" type="presParOf" srcId="{2B4D4A47-A5D5-424A-BE34-B59DFAD17B34}" destId="{E07DCC3E-9015-43D7-897F-7E38FD3BDD37}" srcOrd="9" destOrd="0" presId="urn:microsoft.com/office/officeart/2005/8/layout/process2"/>
    <dgm:cxn modelId="{6EAA76E3-B720-4196-9DF6-794F8EC33E81}" type="presParOf" srcId="{E07DCC3E-9015-43D7-897F-7E38FD3BDD37}" destId="{3F901EFD-E5E2-44CD-8365-95D57D0B91B9}" srcOrd="0" destOrd="0" presId="urn:microsoft.com/office/officeart/2005/8/layout/process2"/>
    <dgm:cxn modelId="{D252F946-5FC2-4CDB-877A-D799C5C6B891}" type="presParOf" srcId="{2B4D4A47-A5D5-424A-BE34-B59DFAD17B34}" destId="{884B4251-6FB6-4761-B865-D67180CBA6EF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57338A-EFA8-4802-8DB3-FDE2A49C267B}" type="doc">
      <dgm:prSet loTypeId="urn:microsoft.com/office/officeart/2005/8/layout/process2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fr-FR"/>
        </a:p>
      </dgm:t>
    </dgm:pt>
    <dgm:pt modelId="{F25A34BC-4A3E-4BF2-AB6F-AF953BBFDC73}">
      <dgm:prSet phldrT="[Texte]" custT="1"/>
      <dgm:spPr/>
      <dgm:t>
        <a:bodyPr/>
        <a:lstStyle/>
        <a:p>
          <a:pPr>
            <a:lnSpc>
              <a:spcPct val="150000"/>
            </a:lnSpc>
          </a:pPr>
          <a:r>
            <a:rPr lang="fr-FR" sz="1200" dirty="0" smtClean="0"/>
            <a:t>n = 24 308</a:t>
          </a:r>
          <a:endParaRPr lang="fr-FR" sz="1200" dirty="0"/>
        </a:p>
      </dgm:t>
    </dgm:pt>
    <dgm:pt modelId="{3697E68B-E159-4A95-9625-95B212BF4769}" type="parTrans" cxnId="{57B0F3C0-272D-4701-A1EA-3F4BCE62ACB6}">
      <dgm:prSet/>
      <dgm:spPr/>
      <dgm:t>
        <a:bodyPr/>
        <a:lstStyle/>
        <a:p>
          <a:endParaRPr lang="fr-FR" sz="2000"/>
        </a:p>
      </dgm:t>
    </dgm:pt>
    <dgm:pt modelId="{733876BF-A832-4752-B168-E22B1B705897}" type="sibTrans" cxnId="{57B0F3C0-272D-4701-A1EA-3F4BCE62ACB6}">
      <dgm:prSet custT="1"/>
      <dgm:spPr/>
      <dgm:t>
        <a:bodyPr/>
        <a:lstStyle/>
        <a:p>
          <a:endParaRPr lang="fr-FR" sz="2000"/>
        </a:p>
      </dgm:t>
    </dgm:pt>
    <dgm:pt modelId="{5E84D23D-F47E-4D5B-9E55-90ECCE70BC9A}">
      <dgm:prSet phldrT="[Texte]" custT="1"/>
      <dgm:spPr/>
      <dgm:t>
        <a:bodyPr/>
        <a:lstStyle/>
        <a:p>
          <a:r>
            <a:rPr lang="fr-FR" sz="1200" dirty="0" smtClean="0"/>
            <a:t>n = 23 663</a:t>
          </a:r>
          <a:endParaRPr lang="fr-FR" sz="1200" dirty="0"/>
        </a:p>
      </dgm:t>
    </dgm:pt>
    <dgm:pt modelId="{9A0A9208-89A4-4609-9301-A498ED374E3E}" type="parTrans" cxnId="{15E481E1-61F8-4F09-A8C2-C9C51AA8DFC5}">
      <dgm:prSet/>
      <dgm:spPr/>
      <dgm:t>
        <a:bodyPr/>
        <a:lstStyle/>
        <a:p>
          <a:endParaRPr lang="fr-FR" sz="2000"/>
        </a:p>
      </dgm:t>
    </dgm:pt>
    <dgm:pt modelId="{5FAB0EE2-B02F-424F-896C-1E9D3AD83044}" type="sibTrans" cxnId="{15E481E1-61F8-4F09-A8C2-C9C51AA8DFC5}">
      <dgm:prSet custT="1"/>
      <dgm:spPr/>
      <dgm:t>
        <a:bodyPr/>
        <a:lstStyle/>
        <a:p>
          <a:endParaRPr lang="fr-FR" sz="2000"/>
        </a:p>
      </dgm:t>
    </dgm:pt>
    <dgm:pt modelId="{FC9FFD96-5A2F-4B6B-A637-0D0668EC2ADE}">
      <dgm:prSet phldrT="[Texte]" custT="1"/>
      <dgm:spPr/>
      <dgm:t>
        <a:bodyPr/>
        <a:lstStyle/>
        <a:p>
          <a:pPr>
            <a:lnSpc>
              <a:spcPct val="150000"/>
            </a:lnSpc>
          </a:pPr>
          <a:r>
            <a:rPr lang="fr-FR" sz="1200" dirty="0" smtClean="0"/>
            <a:t>n = 19 668</a:t>
          </a:r>
          <a:endParaRPr lang="fr-FR" sz="1200" dirty="0"/>
        </a:p>
      </dgm:t>
    </dgm:pt>
    <dgm:pt modelId="{E0C5232F-E87F-4924-9B23-3B617079872E}" type="parTrans" cxnId="{9FBE8713-86BA-44F1-A072-2809E9A15BA9}">
      <dgm:prSet/>
      <dgm:spPr/>
      <dgm:t>
        <a:bodyPr/>
        <a:lstStyle/>
        <a:p>
          <a:endParaRPr lang="fr-FR" sz="2000"/>
        </a:p>
      </dgm:t>
    </dgm:pt>
    <dgm:pt modelId="{CDC66D2C-6549-4767-AE86-FD2EDDDE2449}" type="sibTrans" cxnId="{9FBE8713-86BA-44F1-A072-2809E9A15BA9}">
      <dgm:prSet/>
      <dgm:spPr/>
      <dgm:t>
        <a:bodyPr/>
        <a:lstStyle/>
        <a:p>
          <a:endParaRPr lang="fr-FR" sz="2000"/>
        </a:p>
      </dgm:t>
    </dgm:pt>
    <dgm:pt modelId="{6A05B5D8-0C0A-4FFE-8E47-897886956FDB}">
      <dgm:prSet phldrT="[Texte]" custT="1"/>
      <dgm:spPr/>
      <dgm:t>
        <a:bodyPr/>
        <a:lstStyle/>
        <a:p>
          <a:pPr>
            <a:lnSpc>
              <a:spcPct val="150000"/>
            </a:lnSpc>
          </a:pPr>
          <a:r>
            <a:rPr lang="fr-FR" sz="1200" dirty="0" smtClean="0"/>
            <a:t>n = 15 566</a:t>
          </a:r>
          <a:endParaRPr lang="fr-FR" sz="1200" dirty="0"/>
        </a:p>
      </dgm:t>
    </dgm:pt>
    <dgm:pt modelId="{E4D4F27D-2B1E-446D-9784-B72F5854CC6D}" type="parTrans" cxnId="{47C1B69C-A712-466B-9DC0-B420BAFECA95}">
      <dgm:prSet/>
      <dgm:spPr/>
      <dgm:t>
        <a:bodyPr/>
        <a:lstStyle/>
        <a:p>
          <a:endParaRPr lang="fr-FR"/>
        </a:p>
      </dgm:t>
    </dgm:pt>
    <dgm:pt modelId="{6F2EB948-93A3-4526-ABBE-A4669FD5172F}" type="sibTrans" cxnId="{47C1B69C-A712-466B-9DC0-B420BAFECA95}">
      <dgm:prSet/>
      <dgm:spPr/>
      <dgm:t>
        <a:bodyPr/>
        <a:lstStyle/>
        <a:p>
          <a:endParaRPr lang="fr-FR"/>
        </a:p>
      </dgm:t>
    </dgm:pt>
    <dgm:pt modelId="{6521C963-46B2-4884-A5F0-E5EBE8622D94}">
      <dgm:prSet phldrT="[Texte]" custT="1"/>
      <dgm:spPr/>
      <dgm:t>
        <a:bodyPr/>
        <a:lstStyle/>
        <a:p>
          <a:pPr>
            <a:lnSpc>
              <a:spcPct val="150000"/>
            </a:lnSpc>
          </a:pPr>
          <a:r>
            <a:rPr lang="fr-FR" sz="1200" dirty="0" smtClean="0"/>
            <a:t>n = 7 638</a:t>
          </a:r>
          <a:endParaRPr lang="fr-FR" sz="1200" dirty="0"/>
        </a:p>
      </dgm:t>
    </dgm:pt>
    <dgm:pt modelId="{1CE7A2D5-F17D-4246-B7E6-F0B6B0953A5E}" type="parTrans" cxnId="{B64454DB-734A-4724-8037-9BFD8E7D8A7F}">
      <dgm:prSet/>
      <dgm:spPr/>
      <dgm:t>
        <a:bodyPr/>
        <a:lstStyle/>
        <a:p>
          <a:endParaRPr lang="fr-FR"/>
        </a:p>
      </dgm:t>
    </dgm:pt>
    <dgm:pt modelId="{06D5F2A4-AD79-4DDF-BD3E-960EF6F3244C}" type="sibTrans" cxnId="{B64454DB-734A-4724-8037-9BFD8E7D8A7F}">
      <dgm:prSet/>
      <dgm:spPr/>
      <dgm:t>
        <a:bodyPr/>
        <a:lstStyle/>
        <a:p>
          <a:endParaRPr lang="fr-FR"/>
        </a:p>
      </dgm:t>
    </dgm:pt>
    <dgm:pt modelId="{1D6D2065-1A16-48F8-A9F9-DDD2512D24E0}">
      <dgm:prSet phldrT="[Texte]" custT="1"/>
      <dgm:spPr/>
      <dgm:t>
        <a:bodyPr/>
        <a:lstStyle/>
        <a:p>
          <a:pPr>
            <a:lnSpc>
              <a:spcPct val="150000"/>
            </a:lnSpc>
          </a:pPr>
          <a:r>
            <a:rPr lang="fr-FR" sz="1200" dirty="0" smtClean="0"/>
            <a:t>n = 5 568 </a:t>
          </a:r>
          <a:endParaRPr lang="fr-FR" sz="1200" dirty="0"/>
        </a:p>
      </dgm:t>
    </dgm:pt>
    <dgm:pt modelId="{BB9C706D-B5FB-4B3A-B578-8F81129F4A4E}" type="parTrans" cxnId="{999F0229-BC75-446C-B631-C55AA7C61C7A}">
      <dgm:prSet/>
      <dgm:spPr/>
      <dgm:t>
        <a:bodyPr/>
        <a:lstStyle/>
        <a:p>
          <a:endParaRPr lang="fr-FR"/>
        </a:p>
      </dgm:t>
    </dgm:pt>
    <dgm:pt modelId="{EED74507-F050-4779-B3C9-D9BEDA4EBC44}" type="sibTrans" cxnId="{999F0229-BC75-446C-B631-C55AA7C61C7A}">
      <dgm:prSet/>
      <dgm:spPr/>
      <dgm:t>
        <a:bodyPr/>
        <a:lstStyle/>
        <a:p>
          <a:endParaRPr lang="fr-FR"/>
        </a:p>
      </dgm:t>
    </dgm:pt>
    <dgm:pt modelId="{2B4D4A47-A5D5-424A-BE34-B59DFAD17B34}" type="pres">
      <dgm:prSet presAssocID="{ED57338A-EFA8-4802-8DB3-FDE2A49C267B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AEB419E-36AF-4142-A31A-B653B27C780C}" type="pres">
      <dgm:prSet presAssocID="{F25A34BC-4A3E-4BF2-AB6F-AF953BBFDC73}" presName="node" presStyleLbl="node1" presStyleIdx="0" presStyleCnt="6" custScaleX="153628" custScaleY="74755" custLinFactNeighborY="7965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3875392-37AC-4D11-BB1D-505642D36242}" type="pres">
      <dgm:prSet presAssocID="{733876BF-A832-4752-B168-E22B1B705897}" presName="sibTrans" presStyleLbl="sibTrans2D1" presStyleIdx="0" presStyleCnt="5" custLinFactNeighborX="-7047" custLinFactNeighborY="2516"/>
      <dgm:spPr/>
      <dgm:t>
        <a:bodyPr/>
        <a:lstStyle/>
        <a:p>
          <a:endParaRPr lang="fr-FR"/>
        </a:p>
      </dgm:t>
    </dgm:pt>
    <dgm:pt modelId="{7EC82D47-A278-4C38-B392-2EB38396A5F7}" type="pres">
      <dgm:prSet presAssocID="{733876BF-A832-4752-B168-E22B1B705897}" presName="connectorText" presStyleLbl="sibTrans2D1" presStyleIdx="0" presStyleCnt="5"/>
      <dgm:spPr/>
      <dgm:t>
        <a:bodyPr/>
        <a:lstStyle/>
        <a:p>
          <a:endParaRPr lang="fr-FR"/>
        </a:p>
      </dgm:t>
    </dgm:pt>
    <dgm:pt modelId="{FB3C47A8-8A99-44EE-8757-BDD14AF89FF4}" type="pres">
      <dgm:prSet presAssocID="{5E84D23D-F47E-4D5B-9E55-90ECCE70BC9A}" presName="node" presStyleLbl="node1" presStyleIdx="1" presStyleCnt="6" custScaleX="153628" custScaleY="63814" custLinFactNeighborX="-4539" custLinFactNeighborY="3295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335469-2808-4872-8E94-CCAA7B94825E}" type="pres">
      <dgm:prSet presAssocID="{5FAB0EE2-B02F-424F-896C-1E9D3AD83044}" presName="sibTrans" presStyleLbl="sibTrans2D1" presStyleIdx="1" presStyleCnt="5"/>
      <dgm:spPr/>
      <dgm:t>
        <a:bodyPr/>
        <a:lstStyle/>
        <a:p>
          <a:endParaRPr lang="fr-FR"/>
        </a:p>
      </dgm:t>
    </dgm:pt>
    <dgm:pt modelId="{0B19941B-BCA2-4242-B0F8-C43B69ADB18B}" type="pres">
      <dgm:prSet presAssocID="{5FAB0EE2-B02F-424F-896C-1E9D3AD83044}" presName="connectorText" presStyleLbl="sibTrans2D1" presStyleIdx="1" presStyleCnt="5"/>
      <dgm:spPr/>
      <dgm:t>
        <a:bodyPr/>
        <a:lstStyle/>
        <a:p>
          <a:endParaRPr lang="fr-FR"/>
        </a:p>
      </dgm:t>
    </dgm:pt>
    <dgm:pt modelId="{132BA811-3442-43AD-9777-A9D1A2C3A53C}" type="pres">
      <dgm:prSet presAssocID="{FC9FFD96-5A2F-4B6B-A637-0D0668EC2ADE}" presName="node" presStyleLbl="node1" presStyleIdx="2" presStyleCnt="6" custScaleX="147327" custScaleY="8365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7E5E3A0-6612-485F-9AEC-C198D59C1484}" type="pres">
      <dgm:prSet presAssocID="{CDC66D2C-6549-4767-AE86-FD2EDDDE2449}" presName="sibTrans" presStyleLbl="sibTrans2D1" presStyleIdx="2" presStyleCnt="5"/>
      <dgm:spPr/>
      <dgm:t>
        <a:bodyPr/>
        <a:lstStyle/>
        <a:p>
          <a:endParaRPr lang="fr-FR"/>
        </a:p>
      </dgm:t>
    </dgm:pt>
    <dgm:pt modelId="{B445955B-60E4-483A-B90C-C484A89818F1}" type="pres">
      <dgm:prSet presAssocID="{CDC66D2C-6549-4767-AE86-FD2EDDDE2449}" presName="connectorText" presStyleLbl="sibTrans2D1" presStyleIdx="2" presStyleCnt="5"/>
      <dgm:spPr/>
      <dgm:t>
        <a:bodyPr/>
        <a:lstStyle/>
        <a:p>
          <a:endParaRPr lang="fr-FR"/>
        </a:p>
      </dgm:t>
    </dgm:pt>
    <dgm:pt modelId="{5597BA10-E074-4F6A-A1C1-778C1943CE45}" type="pres">
      <dgm:prSet presAssocID="{6A05B5D8-0C0A-4FFE-8E47-897886956FDB}" presName="node" presStyleLbl="node1" presStyleIdx="3" presStyleCnt="6" custScaleX="147327" custScaleY="83658" custLinFactNeighborX="2836" custLinFactNeighborY="-3698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3CECBC-3587-4655-A9F2-E2DAC8A4D114}" type="pres">
      <dgm:prSet presAssocID="{6F2EB948-93A3-4526-ABBE-A4669FD5172F}" presName="sibTrans" presStyleLbl="sibTrans2D1" presStyleIdx="3" presStyleCnt="5"/>
      <dgm:spPr/>
      <dgm:t>
        <a:bodyPr/>
        <a:lstStyle/>
        <a:p>
          <a:endParaRPr lang="fr-FR"/>
        </a:p>
      </dgm:t>
    </dgm:pt>
    <dgm:pt modelId="{33CA14E3-1674-4C5F-960E-377F3ADADE24}" type="pres">
      <dgm:prSet presAssocID="{6F2EB948-93A3-4526-ABBE-A4669FD5172F}" presName="connectorText" presStyleLbl="sibTrans2D1" presStyleIdx="3" presStyleCnt="5"/>
      <dgm:spPr/>
      <dgm:t>
        <a:bodyPr/>
        <a:lstStyle/>
        <a:p>
          <a:endParaRPr lang="fr-FR"/>
        </a:p>
      </dgm:t>
    </dgm:pt>
    <dgm:pt modelId="{29D7F642-8899-43BE-9627-D9317D293EBF}" type="pres">
      <dgm:prSet presAssocID="{6521C963-46B2-4884-A5F0-E5EBE8622D94}" presName="node" presStyleLbl="node1" presStyleIdx="4" presStyleCnt="6" custScaleX="147327" custLinFactNeighborY="-8667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7DCC3E-9015-43D7-897F-7E38FD3BDD37}" type="pres">
      <dgm:prSet presAssocID="{06D5F2A4-AD79-4DDF-BD3E-960EF6F3244C}" presName="sibTrans" presStyleLbl="sibTrans2D1" presStyleIdx="4" presStyleCnt="5"/>
      <dgm:spPr/>
      <dgm:t>
        <a:bodyPr/>
        <a:lstStyle/>
        <a:p>
          <a:endParaRPr lang="fr-FR"/>
        </a:p>
      </dgm:t>
    </dgm:pt>
    <dgm:pt modelId="{3F901EFD-E5E2-44CD-8365-95D57D0B91B9}" type="pres">
      <dgm:prSet presAssocID="{06D5F2A4-AD79-4DDF-BD3E-960EF6F3244C}" presName="connectorText" presStyleLbl="sibTrans2D1" presStyleIdx="4" presStyleCnt="5"/>
      <dgm:spPr/>
      <dgm:t>
        <a:bodyPr/>
        <a:lstStyle/>
        <a:p>
          <a:endParaRPr lang="fr-FR"/>
        </a:p>
      </dgm:t>
    </dgm:pt>
    <dgm:pt modelId="{884B4251-6FB6-4761-B865-D67180CBA6EF}" type="pres">
      <dgm:prSet presAssocID="{1D6D2065-1A16-48F8-A9F9-DDD2512D24E0}" presName="node" presStyleLbl="node1" presStyleIdx="5" presStyleCnt="6" custScaleX="145599" custScaleY="65096" custLinFactY="-11513" custLinFactNeighborX="138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0AD99D8-A1E7-4CD1-9B44-9557FB3AEAD5}" type="presOf" srcId="{F25A34BC-4A3E-4BF2-AB6F-AF953BBFDC73}" destId="{8AEB419E-36AF-4142-A31A-B653B27C780C}" srcOrd="0" destOrd="0" presId="urn:microsoft.com/office/officeart/2005/8/layout/process2"/>
    <dgm:cxn modelId="{999F0229-BC75-446C-B631-C55AA7C61C7A}" srcId="{ED57338A-EFA8-4802-8DB3-FDE2A49C267B}" destId="{1D6D2065-1A16-48F8-A9F9-DDD2512D24E0}" srcOrd="5" destOrd="0" parTransId="{BB9C706D-B5FB-4B3A-B578-8F81129F4A4E}" sibTransId="{EED74507-F050-4779-B3C9-D9BEDA4EBC44}"/>
    <dgm:cxn modelId="{B9F7B3D7-D6DF-4EDA-8FB1-6207F0BC1804}" type="presOf" srcId="{FC9FFD96-5A2F-4B6B-A637-0D0668EC2ADE}" destId="{132BA811-3442-43AD-9777-A9D1A2C3A53C}" srcOrd="0" destOrd="0" presId="urn:microsoft.com/office/officeart/2005/8/layout/process2"/>
    <dgm:cxn modelId="{9FBE8713-86BA-44F1-A072-2809E9A15BA9}" srcId="{ED57338A-EFA8-4802-8DB3-FDE2A49C267B}" destId="{FC9FFD96-5A2F-4B6B-A637-0D0668EC2ADE}" srcOrd="2" destOrd="0" parTransId="{E0C5232F-E87F-4924-9B23-3B617079872E}" sibTransId="{CDC66D2C-6549-4767-AE86-FD2EDDDE2449}"/>
    <dgm:cxn modelId="{9FBA365A-88B7-4D00-B865-C41C219E4F01}" type="presOf" srcId="{6F2EB948-93A3-4526-ABBE-A4669FD5172F}" destId="{B43CECBC-3587-4655-A9F2-E2DAC8A4D114}" srcOrd="0" destOrd="0" presId="urn:microsoft.com/office/officeart/2005/8/layout/process2"/>
    <dgm:cxn modelId="{919627DF-40D7-4993-95EF-E8D06EB908B3}" type="presOf" srcId="{5FAB0EE2-B02F-424F-896C-1E9D3AD83044}" destId="{0D335469-2808-4872-8E94-CCAA7B94825E}" srcOrd="0" destOrd="0" presId="urn:microsoft.com/office/officeart/2005/8/layout/process2"/>
    <dgm:cxn modelId="{57B0F3C0-272D-4701-A1EA-3F4BCE62ACB6}" srcId="{ED57338A-EFA8-4802-8DB3-FDE2A49C267B}" destId="{F25A34BC-4A3E-4BF2-AB6F-AF953BBFDC73}" srcOrd="0" destOrd="0" parTransId="{3697E68B-E159-4A95-9625-95B212BF4769}" sibTransId="{733876BF-A832-4752-B168-E22B1B705897}"/>
    <dgm:cxn modelId="{CC640EC8-8B65-43A2-ACD1-BE0DE90C08F4}" type="presOf" srcId="{6521C963-46B2-4884-A5F0-E5EBE8622D94}" destId="{29D7F642-8899-43BE-9627-D9317D293EBF}" srcOrd="0" destOrd="0" presId="urn:microsoft.com/office/officeart/2005/8/layout/process2"/>
    <dgm:cxn modelId="{1BD6E080-2119-4795-82C4-8CD246039031}" type="presOf" srcId="{5E84D23D-F47E-4D5B-9E55-90ECCE70BC9A}" destId="{FB3C47A8-8A99-44EE-8757-BDD14AF89FF4}" srcOrd="0" destOrd="0" presId="urn:microsoft.com/office/officeart/2005/8/layout/process2"/>
    <dgm:cxn modelId="{7738DBC5-B2B7-4571-842F-C30FC7D36DA2}" type="presOf" srcId="{1D6D2065-1A16-48F8-A9F9-DDD2512D24E0}" destId="{884B4251-6FB6-4761-B865-D67180CBA6EF}" srcOrd="0" destOrd="0" presId="urn:microsoft.com/office/officeart/2005/8/layout/process2"/>
    <dgm:cxn modelId="{15E481E1-61F8-4F09-A8C2-C9C51AA8DFC5}" srcId="{ED57338A-EFA8-4802-8DB3-FDE2A49C267B}" destId="{5E84D23D-F47E-4D5B-9E55-90ECCE70BC9A}" srcOrd="1" destOrd="0" parTransId="{9A0A9208-89A4-4609-9301-A498ED374E3E}" sibTransId="{5FAB0EE2-B02F-424F-896C-1E9D3AD83044}"/>
    <dgm:cxn modelId="{0A02BA27-1D2F-4F19-8A32-CB4F7C4F07C4}" type="presOf" srcId="{CDC66D2C-6549-4767-AE86-FD2EDDDE2449}" destId="{F7E5E3A0-6612-485F-9AEC-C198D59C1484}" srcOrd="0" destOrd="0" presId="urn:microsoft.com/office/officeart/2005/8/layout/process2"/>
    <dgm:cxn modelId="{D2DA48A1-674A-499F-B4E0-1C37A221F684}" type="presOf" srcId="{CDC66D2C-6549-4767-AE86-FD2EDDDE2449}" destId="{B445955B-60E4-483A-B90C-C484A89818F1}" srcOrd="1" destOrd="0" presId="urn:microsoft.com/office/officeart/2005/8/layout/process2"/>
    <dgm:cxn modelId="{F3096F5D-8EF8-44AE-89EF-373D02CD1F63}" type="presOf" srcId="{733876BF-A832-4752-B168-E22B1B705897}" destId="{93875392-37AC-4D11-BB1D-505642D36242}" srcOrd="0" destOrd="0" presId="urn:microsoft.com/office/officeart/2005/8/layout/process2"/>
    <dgm:cxn modelId="{A1C2B7D9-6060-498F-AB84-CBCAACAF28FC}" type="presOf" srcId="{5FAB0EE2-B02F-424F-896C-1E9D3AD83044}" destId="{0B19941B-BCA2-4242-B0F8-C43B69ADB18B}" srcOrd="1" destOrd="0" presId="urn:microsoft.com/office/officeart/2005/8/layout/process2"/>
    <dgm:cxn modelId="{B64454DB-734A-4724-8037-9BFD8E7D8A7F}" srcId="{ED57338A-EFA8-4802-8DB3-FDE2A49C267B}" destId="{6521C963-46B2-4884-A5F0-E5EBE8622D94}" srcOrd="4" destOrd="0" parTransId="{1CE7A2D5-F17D-4246-B7E6-F0B6B0953A5E}" sibTransId="{06D5F2A4-AD79-4DDF-BD3E-960EF6F3244C}"/>
    <dgm:cxn modelId="{2FADFA54-E5D2-4EF4-B547-07B5131B5DB5}" type="presOf" srcId="{733876BF-A832-4752-B168-E22B1B705897}" destId="{7EC82D47-A278-4C38-B392-2EB38396A5F7}" srcOrd="1" destOrd="0" presId="urn:microsoft.com/office/officeart/2005/8/layout/process2"/>
    <dgm:cxn modelId="{427F62A0-D0A8-415A-B892-D28C91B5F0DA}" type="presOf" srcId="{06D5F2A4-AD79-4DDF-BD3E-960EF6F3244C}" destId="{3F901EFD-E5E2-44CD-8365-95D57D0B91B9}" srcOrd="1" destOrd="0" presId="urn:microsoft.com/office/officeart/2005/8/layout/process2"/>
    <dgm:cxn modelId="{C3A1822E-0173-47A9-90F4-BDD2CAB2645D}" type="presOf" srcId="{6F2EB948-93A3-4526-ABBE-A4669FD5172F}" destId="{33CA14E3-1674-4C5F-960E-377F3ADADE24}" srcOrd="1" destOrd="0" presId="urn:microsoft.com/office/officeart/2005/8/layout/process2"/>
    <dgm:cxn modelId="{933E79D4-6E21-46B1-A62D-F8D81C6068F8}" type="presOf" srcId="{ED57338A-EFA8-4802-8DB3-FDE2A49C267B}" destId="{2B4D4A47-A5D5-424A-BE34-B59DFAD17B34}" srcOrd="0" destOrd="0" presId="urn:microsoft.com/office/officeart/2005/8/layout/process2"/>
    <dgm:cxn modelId="{0DF7DDC1-1D1E-4C7A-92B5-74C35806E859}" type="presOf" srcId="{06D5F2A4-AD79-4DDF-BD3E-960EF6F3244C}" destId="{E07DCC3E-9015-43D7-897F-7E38FD3BDD37}" srcOrd="0" destOrd="0" presId="urn:microsoft.com/office/officeart/2005/8/layout/process2"/>
    <dgm:cxn modelId="{3B4C7383-C7D6-4264-8E69-9DD403B9E1B5}" type="presOf" srcId="{6A05B5D8-0C0A-4FFE-8E47-897886956FDB}" destId="{5597BA10-E074-4F6A-A1C1-778C1943CE45}" srcOrd="0" destOrd="0" presId="urn:microsoft.com/office/officeart/2005/8/layout/process2"/>
    <dgm:cxn modelId="{47C1B69C-A712-466B-9DC0-B420BAFECA95}" srcId="{ED57338A-EFA8-4802-8DB3-FDE2A49C267B}" destId="{6A05B5D8-0C0A-4FFE-8E47-897886956FDB}" srcOrd="3" destOrd="0" parTransId="{E4D4F27D-2B1E-446D-9784-B72F5854CC6D}" sibTransId="{6F2EB948-93A3-4526-ABBE-A4669FD5172F}"/>
    <dgm:cxn modelId="{F53F6EAF-7ED8-4F5B-BFFE-7D4683E9D9C7}" type="presParOf" srcId="{2B4D4A47-A5D5-424A-BE34-B59DFAD17B34}" destId="{8AEB419E-36AF-4142-A31A-B653B27C780C}" srcOrd="0" destOrd="0" presId="urn:microsoft.com/office/officeart/2005/8/layout/process2"/>
    <dgm:cxn modelId="{11A741E6-AB0F-4124-8C84-2ABE098F5B92}" type="presParOf" srcId="{2B4D4A47-A5D5-424A-BE34-B59DFAD17B34}" destId="{93875392-37AC-4D11-BB1D-505642D36242}" srcOrd="1" destOrd="0" presId="urn:microsoft.com/office/officeart/2005/8/layout/process2"/>
    <dgm:cxn modelId="{0B8566D5-2F63-4470-9A3E-6C209E2AB6C5}" type="presParOf" srcId="{93875392-37AC-4D11-BB1D-505642D36242}" destId="{7EC82D47-A278-4C38-B392-2EB38396A5F7}" srcOrd="0" destOrd="0" presId="urn:microsoft.com/office/officeart/2005/8/layout/process2"/>
    <dgm:cxn modelId="{1E466C36-3DD0-4EEE-A478-8B59E0479161}" type="presParOf" srcId="{2B4D4A47-A5D5-424A-BE34-B59DFAD17B34}" destId="{FB3C47A8-8A99-44EE-8757-BDD14AF89FF4}" srcOrd="2" destOrd="0" presId="urn:microsoft.com/office/officeart/2005/8/layout/process2"/>
    <dgm:cxn modelId="{E18B399F-89D8-4E6E-B692-B1720F404303}" type="presParOf" srcId="{2B4D4A47-A5D5-424A-BE34-B59DFAD17B34}" destId="{0D335469-2808-4872-8E94-CCAA7B94825E}" srcOrd="3" destOrd="0" presId="urn:microsoft.com/office/officeart/2005/8/layout/process2"/>
    <dgm:cxn modelId="{7D46F24D-DA5F-4999-B03F-9535D42072A3}" type="presParOf" srcId="{0D335469-2808-4872-8E94-CCAA7B94825E}" destId="{0B19941B-BCA2-4242-B0F8-C43B69ADB18B}" srcOrd="0" destOrd="0" presId="urn:microsoft.com/office/officeart/2005/8/layout/process2"/>
    <dgm:cxn modelId="{C3B1255A-4A86-496D-82E9-194915B87ACA}" type="presParOf" srcId="{2B4D4A47-A5D5-424A-BE34-B59DFAD17B34}" destId="{132BA811-3442-43AD-9777-A9D1A2C3A53C}" srcOrd="4" destOrd="0" presId="urn:microsoft.com/office/officeart/2005/8/layout/process2"/>
    <dgm:cxn modelId="{1192F566-E4D2-4253-85D5-3391F5FCAFFE}" type="presParOf" srcId="{2B4D4A47-A5D5-424A-BE34-B59DFAD17B34}" destId="{F7E5E3A0-6612-485F-9AEC-C198D59C1484}" srcOrd="5" destOrd="0" presId="urn:microsoft.com/office/officeart/2005/8/layout/process2"/>
    <dgm:cxn modelId="{9CB23527-B98F-46CC-8E72-3B9C53AE8C83}" type="presParOf" srcId="{F7E5E3A0-6612-485F-9AEC-C198D59C1484}" destId="{B445955B-60E4-483A-B90C-C484A89818F1}" srcOrd="0" destOrd="0" presId="urn:microsoft.com/office/officeart/2005/8/layout/process2"/>
    <dgm:cxn modelId="{1C229FAE-4FEE-4FDF-97F0-0E36667B03B3}" type="presParOf" srcId="{2B4D4A47-A5D5-424A-BE34-B59DFAD17B34}" destId="{5597BA10-E074-4F6A-A1C1-778C1943CE45}" srcOrd="6" destOrd="0" presId="urn:microsoft.com/office/officeart/2005/8/layout/process2"/>
    <dgm:cxn modelId="{EF1DD4DD-9820-4BAA-9B17-16EC47A6622E}" type="presParOf" srcId="{2B4D4A47-A5D5-424A-BE34-B59DFAD17B34}" destId="{B43CECBC-3587-4655-A9F2-E2DAC8A4D114}" srcOrd="7" destOrd="0" presId="urn:microsoft.com/office/officeart/2005/8/layout/process2"/>
    <dgm:cxn modelId="{9CC9359B-EA06-4D1E-95A9-C68C29E5E39B}" type="presParOf" srcId="{B43CECBC-3587-4655-A9F2-E2DAC8A4D114}" destId="{33CA14E3-1674-4C5F-960E-377F3ADADE24}" srcOrd="0" destOrd="0" presId="urn:microsoft.com/office/officeart/2005/8/layout/process2"/>
    <dgm:cxn modelId="{139902E7-9212-46C2-A821-D8DBE0D8FD10}" type="presParOf" srcId="{2B4D4A47-A5D5-424A-BE34-B59DFAD17B34}" destId="{29D7F642-8899-43BE-9627-D9317D293EBF}" srcOrd="8" destOrd="0" presId="urn:microsoft.com/office/officeart/2005/8/layout/process2"/>
    <dgm:cxn modelId="{AFB63510-F0AE-4B66-91E7-61C151A5DFC0}" type="presParOf" srcId="{2B4D4A47-A5D5-424A-BE34-B59DFAD17B34}" destId="{E07DCC3E-9015-43D7-897F-7E38FD3BDD37}" srcOrd="9" destOrd="0" presId="urn:microsoft.com/office/officeart/2005/8/layout/process2"/>
    <dgm:cxn modelId="{6EAA76E3-B720-4196-9DF6-794F8EC33E81}" type="presParOf" srcId="{E07DCC3E-9015-43D7-897F-7E38FD3BDD37}" destId="{3F901EFD-E5E2-44CD-8365-95D57D0B91B9}" srcOrd="0" destOrd="0" presId="urn:microsoft.com/office/officeart/2005/8/layout/process2"/>
    <dgm:cxn modelId="{D252F946-5FC2-4CDB-877A-D799C5C6B891}" type="presParOf" srcId="{2B4D4A47-A5D5-424A-BE34-B59DFAD17B34}" destId="{884B4251-6FB6-4761-B865-D67180CBA6EF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57338A-EFA8-4802-8DB3-FDE2A49C267B}" type="doc">
      <dgm:prSet loTypeId="urn:microsoft.com/office/officeart/2005/8/layout/process2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fr-FR"/>
        </a:p>
      </dgm:t>
    </dgm:pt>
    <dgm:pt modelId="{F25A34BC-4A3E-4BF2-AB6F-AF953BBFDC73}">
      <dgm:prSet phldrT="[Texte]" custT="1"/>
      <dgm:spPr/>
      <dgm:t>
        <a:bodyPr/>
        <a:lstStyle/>
        <a:p>
          <a:pPr>
            <a:lnSpc>
              <a:spcPct val="150000"/>
            </a:lnSpc>
          </a:pPr>
          <a:r>
            <a:rPr lang="fr-FR" sz="1200" dirty="0" smtClean="0"/>
            <a:t>n = 18 478</a:t>
          </a:r>
          <a:endParaRPr lang="fr-FR" sz="1200" dirty="0"/>
        </a:p>
      </dgm:t>
    </dgm:pt>
    <dgm:pt modelId="{3697E68B-E159-4A95-9625-95B212BF4769}" type="parTrans" cxnId="{57B0F3C0-272D-4701-A1EA-3F4BCE62ACB6}">
      <dgm:prSet/>
      <dgm:spPr/>
      <dgm:t>
        <a:bodyPr/>
        <a:lstStyle/>
        <a:p>
          <a:endParaRPr lang="fr-FR" sz="2000"/>
        </a:p>
      </dgm:t>
    </dgm:pt>
    <dgm:pt modelId="{733876BF-A832-4752-B168-E22B1B705897}" type="sibTrans" cxnId="{57B0F3C0-272D-4701-A1EA-3F4BCE62ACB6}">
      <dgm:prSet custT="1"/>
      <dgm:spPr/>
      <dgm:t>
        <a:bodyPr/>
        <a:lstStyle/>
        <a:p>
          <a:endParaRPr lang="fr-FR" sz="2000"/>
        </a:p>
      </dgm:t>
    </dgm:pt>
    <dgm:pt modelId="{5E84D23D-F47E-4D5B-9E55-90ECCE70BC9A}">
      <dgm:prSet phldrT="[Texte]" custT="1"/>
      <dgm:spPr/>
      <dgm:t>
        <a:bodyPr/>
        <a:lstStyle/>
        <a:p>
          <a:r>
            <a:rPr lang="fr-FR" sz="1200" dirty="0" smtClean="0"/>
            <a:t>n = 17 142</a:t>
          </a:r>
          <a:endParaRPr lang="fr-FR" sz="1200" dirty="0"/>
        </a:p>
      </dgm:t>
    </dgm:pt>
    <dgm:pt modelId="{9A0A9208-89A4-4609-9301-A498ED374E3E}" type="parTrans" cxnId="{15E481E1-61F8-4F09-A8C2-C9C51AA8DFC5}">
      <dgm:prSet/>
      <dgm:spPr/>
      <dgm:t>
        <a:bodyPr/>
        <a:lstStyle/>
        <a:p>
          <a:endParaRPr lang="fr-FR" sz="2000"/>
        </a:p>
      </dgm:t>
    </dgm:pt>
    <dgm:pt modelId="{5FAB0EE2-B02F-424F-896C-1E9D3AD83044}" type="sibTrans" cxnId="{15E481E1-61F8-4F09-A8C2-C9C51AA8DFC5}">
      <dgm:prSet custT="1"/>
      <dgm:spPr/>
      <dgm:t>
        <a:bodyPr/>
        <a:lstStyle/>
        <a:p>
          <a:endParaRPr lang="fr-FR" sz="2000"/>
        </a:p>
      </dgm:t>
    </dgm:pt>
    <dgm:pt modelId="{FC9FFD96-5A2F-4B6B-A637-0D0668EC2ADE}">
      <dgm:prSet phldrT="[Texte]" custT="1"/>
      <dgm:spPr/>
      <dgm:t>
        <a:bodyPr/>
        <a:lstStyle/>
        <a:p>
          <a:pPr>
            <a:lnSpc>
              <a:spcPct val="150000"/>
            </a:lnSpc>
          </a:pPr>
          <a:r>
            <a:rPr lang="fr-FR" sz="1200" dirty="0" smtClean="0"/>
            <a:t>n = 13 259</a:t>
          </a:r>
          <a:endParaRPr lang="fr-FR" sz="1200" dirty="0"/>
        </a:p>
      </dgm:t>
    </dgm:pt>
    <dgm:pt modelId="{E0C5232F-E87F-4924-9B23-3B617079872E}" type="parTrans" cxnId="{9FBE8713-86BA-44F1-A072-2809E9A15BA9}">
      <dgm:prSet/>
      <dgm:spPr/>
      <dgm:t>
        <a:bodyPr/>
        <a:lstStyle/>
        <a:p>
          <a:endParaRPr lang="fr-FR" sz="2000"/>
        </a:p>
      </dgm:t>
    </dgm:pt>
    <dgm:pt modelId="{CDC66D2C-6549-4767-AE86-FD2EDDDE2449}" type="sibTrans" cxnId="{9FBE8713-86BA-44F1-A072-2809E9A15BA9}">
      <dgm:prSet/>
      <dgm:spPr/>
      <dgm:t>
        <a:bodyPr/>
        <a:lstStyle/>
        <a:p>
          <a:endParaRPr lang="fr-FR" sz="2000"/>
        </a:p>
      </dgm:t>
    </dgm:pt>
    <dgm:pt modelId="{6A05B5D8-0C0A-4FFE-8E47-897886956FDB}">
      <dgm:prSet phldrT="[Texte]" custT="1"/>
      <dgm:spPr/>
      <dgm:t>
        <a:bodyPr/>
        <a:lstStyle/>
        <a:p>
          <a:pPr>
            <a:lnSpc>
              <a:spcPct val="150000"/>
            </a:lnSpc>
          </a:pPr>
          <a:r>
            <a:rPr lang="fr-FR" sz="1200" dirty="0" smtClean="0"/>
            <a:t>n = 10 065</a:t>
          </a:r>
          <a:endParaRPr lang="fr-FR" sz="1200" dirty="0"/>
        </a:p>
      </dgm:t>
    </dgm:pt>
    <dgm:pt modelId="{E4D4F27D-2B1E-446D-9784-B72F5854CC6D}" type="parTrans" cxnId="{47C1B69C-A712-466B-9DC0-B420BAFECA95}">
      <dgm:prSet/>
      <dgm:spPr/>
      <dgm:t>
        <a:bodyPr/>
        <a:lstStyle/>
        <a:p>
          <a:endParaRPr lang="fr-FR"/>
        </a:p>
      </dgm:t>
    </dgm:pt>
    <dgm:pt modelId="{6F2EB948-93A3-4526-ABBE-A4669FD5172F}" type="sibTrans" cxnId="{47C1B69C-A712-466B-9DC0-B420BAFECA95}">
      <dgm:prSet/>
      <dgm:spPr/>
      <dgm:t>
        <a:bodyPr/>
        <a:lstStyle/>
        <a:p>
          <a:endParaRPr lang="fr-FR"/>
        </a:p>
      </dgm:t>
    </dgm:pt>
    <dgm:pt modelId="{6521C963-46B2-4884-A5F0-E5EBE8622D94}">
      <dgm:prSet phldrT="[Texte]" custT="1"/>
      <dgm:spPr/>
      <dgm:t>
        <a:bodyPr/>
        <a:lstStyle/>
        <a:p>
          <a:pPr>
            <a:lnSpc>
              <a:spcPct val="150000"/>
            </a:lnSpc>
          </a:pPr>
          <a:r>
            <a:rPr lang="fr-FR" sz="1200" dirty="0" smtClean="0"/>
            <a:t>n = 5 301</a:t>
          </a:r>
          <a:endParaRPr lang="fr-FR" sz="1200" dirty="0"/>
        </a:p>
      </dgm:t>
    </dgm:pt>
    <dgm:pt modelId="{1CE7A2D5-F17D-4246-B7E6-F0B6B0953A5E}" type="parTrans" cxnId="{B64454DB-734A-4724-8037-9BFD8E7D8A7F}">
      <dgm:prSet/>
      <dgm:spPr/>
      <dgm:t>
        <a:bodyPr/>
        <a:lstStyle/>
        <a:p>
          <a:endParaRPr lang="fr-FR"/>
        </a:p>
      </dgm:t>
    </dgm:pt>
    <dgm:pt modelId="{06D5F2A4-AD79-4DDF-BD3E-960EF6F3244C}" type="sibTrans" cxnId="{B64454DB-734A-4724-8037-9BFD8E7D8A7F}">
      <dgm:prSet/>
      <dgm:spPr/>
      <dgm:t>
        <a:bodyPr/>
        <a:lstStyle/>
        <a:p>
          <a:endParaRPr lang="fr-FR"/>
        </a:p>
      </dgm:t>
    </dgm:pt>
    <dgm:pt modelId="{1D6D2065-1A16-48F8-A9F9-DDD2512D24E0}">
      <dgm:prSet phldrT="[Texte]" custT="1"/>
      <dgm:spPr/>
      <dgm:t>
        <a:bodyPr/>
        <a:lstStyle/>
        <a:p>
          <a:pPr>
            <a:lnSpc>
              <a:spcPct val="150000"/>
            </a:lnSpc>
          </a:pPr>
          <a:r>
            <a:rPr lang="fr-FR" sz="1200" dirty="0" smtClean="0"/>
            <a:t>n = 3 259</a:t>
          </a:r>
          <a:endParaRPr lang="fr-FR" sz="1200" dirty="0"/>
        </a:p>
      </dgm:t>
    </dgm:pt>
    <dgm:pt modelId="{BB9C706D-B5FB-4B3A-B578-8F81129F4A4E}" type="parTrans" cxnId="{999F0229-BC75-446C-B631-C55AA7C61C7A}">
      <dgm:prSet/>
      <dgm:spPr/>
      <dgm:t>
        <a:bodyPr/>
        <a:lstStyle/>
        <a:p>
          <a:endParaRPr lang="fr-FR"/>
        </a:p>
      </dgm:t>
    </dgm:pt>
    <dgm:pt modelId="{EED74507-F050-4779-B3C9-D9BEDA4EBC44}" type="sibTrans" cxnId="{999F0229-BC75-446C-B631-C55AA7C61C7A}">
      <dgm:prSet/>
      <dgm:spPr/>
      <dgm:t>
        <a:bodyPr/>
        <a:lstStyle/>
        <a:p>
          <a:endParaRPr lang="fr-FR"/>
        </a:p>
      </dgm:t>
    </dgm:pt>
    <dgm:pt modelId="{2B4D4A47-A5D5-424A-BE34-B59DFAD17B34}" type="pres">
      <dgm:prSet presAssocID="{ED57338A-EFA8-4802-8DB3-FDE2A49C267B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AEB419E-36AF-4142-A31A-B653B27C780C}" type="pres">
      <dgm:prSet presAssocID="{F25A34BC-4A3E-4BF2-AB6F-AF953BBFDC73}" presName="node" presStyleLbl="node1" presStyleIdx="0" presStyleCnt="6" custScaleX="147327" custScaleY="74755" custLinFactNeighborY="7965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3875392-37AC-4D11-BB1D-505642D36242}" type="pres">
      <dgm:prSet presAssocID="{733876BF-A832-4752-B168-E22B1B705897}" presName="sibTrans" presStyleLbl="sibTrans2D1" presStyleIdx="0" presStyleCnt="5" custLinFactNeighborX="-7047" custLinFactNeighborY="2516"/>
      <dgm:spPr/>
      <dgm:t>
        <a:bodyPr/>
        <a:lstStyle/>
        <a:p>
          <a:endParaRPr lang="fr-FR"/>
        </a:p>
      </dgm:t>
    </dgm:pt>
    <dgm:pt modelId="{7EC82D47-A278-4C38-B392-2EB38396A5F7}" type="pres">
      <dgm:prSet presAssocID="{733876BF-A832-4752-B168-E22B1B705897}" presName="connectorText" presStyleLbl="sibTrans2D1" presStyleIdx="0" presStyleCnt="5"/>
      <dgm:spPr/>
      <dgm:t>
        <a:bodyPr/>
        <a:lstStyle/>
        <a:p>
          <a:endParaRPr lang="fr-FR"/>
        </a:p>
      </dgm:t>
    </dgm:pt>
    <dgm:pt modelId="{FB3C47A8-8A99-44EE-8757-BDD14AF89FF4}" type="pres">
      <dgm:prSet presAssocID="{5E84D23D-F47E-4D5B-9E55-90ECCE70BC9A}" presName="node" presStyleLbl="node1" presStyleIdx="1" presStyleCnt="6" custScaleX="153628" custScaleY="63814" custLinFactNeighborX="-4539" custLinFactNeighborY="3295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335469-2808-4872-8E94-CCAA7B94825E}" type="pres">
      <dgm:prSet presAssocID="{5FAB0EE2-B02F-424F-896C-1E9D3AD83044}" presName="sibTrans" presStyleLbl="sibTrans2D1" presStyleIdx="1" presStyleCnt="5"/>
      <dgm:spPr/>
      <dgm:t>
        <a:bodyPr/>
        <a:lstStyle/>
        <a:p>
          <a:endParaRPr lang="fr-FR"/>
        </a:p>
      </dgm:t>
    </dgm:pt>
    <dgm:pt modelId="{0B19941B-BCA2-4242-B0F8-C43B69ADB18B}" type="pres">
      <dgm:prSet presAssocID="{5FAB0EE2-B02F-424F-896C-1E9D3AD83044}" presName="connectorText" presStyleLbl="sibTrans2D1" presStyleIdx="1" presStyleCnt="5"/>
      <dgm:spPr/>
      <dgm:t>
        <a:bodyPr/>
        <a:lstStyle/>
        <a:p>
          <a:endParaRPr lang="fr-FR"/>
        </a:p>
      </dgm:t>
    </dgm:pt>
    <dgm:pt modelId="{132BA811-3442-43AD-9777-A9D1A2C3A53C}" type="pres">
      <dgm:prSet presAssocID="{FC9FFD96-5A2F-4B6B-A637-0D0668EC2ADE}" presName="node" presStyleLbl="node1" presStyleIdx="2" presStyleCnt="6" custScaleX="147327" custScaleY="8365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7E5E3A0-6612-485F-9AEC-C198D59C1484}" type="pres">
      <dgm:prSet presAssocID="{CDC66D2C-6549-4767-AE86-FD2EDDDE2449}" presName="sibTrans" presStyleLbl="sibTrans2D1" presStyleIdx="2" presStyleCnt="5"/>
      <dgm:spPr/>
      <dgm:t>
        <a:bodyPr/>
        <a:lstStyle/>
        <a:p>
          <a:endParaRPr lang="fr-FR"/>
        </a:p>
      </dgm:t>
    </dgm:pt>
    <dgm:pt modelId="{B445955B-60E4-483A-B90C-C484A89818F1}" type="pres">
      <dgm:prSet presAssocID="{CDC66D2C-6549-4767-AE86-FD2EDDDE2449}" presName="connectorText" presStyleLbl="sibTrans2D1" presStyleIdx="2" presStyleCnt="5"/>
      <dgm:spPr/>
      <dgm:t>
        <a:bodyPr/>
        <a:lstStyle/>
        <a:p>
          <a:endParaRPr lang="fr-FR"/>
        </a:p>
      </dgm:t>
    </dgm:pt>
    <dgm:pt modelId="{5597BA10-E074-4F6A-A1C1-778C1943CE45}" type="pres">
      <dgm:prSet presAssocID="{6A05B5D8-0C0A-4FFE-8E47-897886956FDB}" presName="node" presStyleLbl="node1" presStyleIdx="3" presStyleCnt="6" custScaleX="147327" custScaleY="83658" custLinFactNeighborX="2836" custLinFactNeighborY="-3698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3CECBC-3587-4655-A9F2-E2DAC8A4D114}" type="pres">
      <dgm:prSet presAssocID="{6F2EB948-93A3-4526-ABBE-A4669FD5172F}" presName="sibTrans" presStyleLbl="sibTrans2D1" presStyleIdx="3" presStyleCnt="5"/>
      <dgm:spPr/>
      <dgm:t>
        <a:bodyPr/>
        <a:lstStyle/>
        <a:p>
          <a:endParaRPr lang="fr-FR"/>
        </a:p>
      </dgm:t>
    </dgm:pt>
    <dgm:pt modelId="{33CA14E3-1674-4C5F-960E-377F3ADADE24}" type="pres">
      <dgm:prSet presAssocID="{6F2EB948-93A3-4526-ABBE-A4669FD5172F}" presName="connectorText" presStyleLbl="sibTrans2D1" presStyleIdx="3" presStyleCnt="5"/>
      <dgm:spPr/>
      <dgm:t>
        <a:bodyPr/>
        <a:lstStyle/>
        <a:p>
          <a:endParaRPr lang="fr-FR"/>
        </a:p>
      </dgm:t>
    </dgm:pt>
    <dgm:pt modelId="{29D7F642-8899-43BE-9627-D9317D293EBF}" type="pres">
      <dgm:prSet presAssocID="{6521C963-46B2-4884-A5F0-E5EBE8622D94}" presName="node" presStyleLbl="node1" presStyleIdx="4" presStyleCnt="6" custScaleX="147327" custLinFactNeighborY="-8667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7DCC3E-9015-43D7-897F-7E38FD3BDD37}" type="pres">
      <dgm:prSet presAssocID="{06D5F2A4-AD79-4DDF-BD3E-960EF6F3244C}" presName="sibTrans" presStyleLbl="sibTrans2D1" presStyleIdx="4" presStyleCnt="5"/>
      <dgm:spPr/>
      <dgm:t>
        <a:bodyPr/>
        <a:lstStyle/>
        <a:p>
          <a:endParaRPr lang="fr-FR"/>
        </a:p>
      </dgm:t>
    </dgm:pt>
    <dgm:pt modelId="{3F901EFD-E5E2-44CD-8365-95D57D0B91B9}" type="pres">
      <dgm:prSet presAssocID="{06D5F2A4-AD79-4DDF-BD3E-960EF6F3244C}" presName="connectorText" presStyleLbl="sibTrans2D1" presStyleIdx="4" presStyleCnt="5"/>
      <dgm:spPr/>
      <dgm:t>
        <a:bodyPr/>
        <a:lstStyle/>
        <a:p>
          <a:endParaRPr lang="fr-FR"/>
        </a:p>
      </dgm:t>
    </dgm:pt>
    <dgm:pt modelId="{884B4251-6FB6-4761-B865-D67180CBA6EF}" type="pres">
      <dgm:prSet presAssocID="{1D6D2065-1A16-48F8-A9F9-DDD2512D24E0}" presName="node" presStyleLbl="node1" presStyleIdx="5" presStyleCnt="6" custScaleX="145599" custScaleY="65096" custLinFactY="-11513" custLinFactNeighborX="138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0AD99D8-A1E7-4CD1-9B44-9557FB3AEAD5}" type="presOf" srcId="{F25A34BC-4A3E-4BF2-AB6F-AF953BBFDC73}" destId="{8AEB419E-36AF-4142-A31A-B653B27C780C}" srcOrd="0" destOrd="0" presId="urn:microsoft.com/office/officeart/2005/8/layout/process2"/>
    <dgm:cxn modelId="{999F0229-BC75-446C-B631-C55AA7C61C7A}" srcId="{ED57338A-EFA8-4802-8DB3-FDE2A49C267B}" destId="{1D6D2065-1A16-48F8-A9F9-DDD2512D24E0}" srcOrd="5" destOrd="0" parTransId="{BB9C706D-B5FB-4B3A-B578-8F81129F4A4E}" sibTransId="{EED74507-F050-4779-B3C9-D9BEDA4EBC44}"/>
    <dgm:cxn modelId="{B9F7B3D7-D6DF-4EDA-8FB1-6207F0BC1804}" type="presOf" srcId="{FC9FFD96-5A2F-4B6B-A637-0D0668EC2ADE}" destId="{132BA811-3442-43AD-9777-A9D1A2C3A53C}" srcOrd="0" destOrd="0" presId="urn:microsoft.com/office/officeart/2005/8/layout/process2"/>
    <dgm:cxn modelId="{9FBE8713-86BA-44F1-A072-2809E9A15BA9}" srcId="{ED57338A-EFA8-4802-8DB3-FDE2A49C267B}" destId="{FC9FFD96-5A2F-4B6B-A637-0D0668EC2ADE}" srcOrd="2" destOrd="0" parTransId="{E0C5232F-E87F-4924-9B23-3B617079872E}" sibTransId="{CDC66D2C-6549-4767-AE86-FD2EDDDE2449}"/>
    <dgm:cxn modelId="{9FBA365A-88B7-4D00-B865-C41C219E4F01}" type="presOf" srcId="{6F2EB948-93A3-4526-ABBE-A4669FD5172F}" destId="{B43CECBC-3587-4655-A9F2-E2DAC8A4D114}" srcOrd="0" destOrd="0" presId="urn:microsoft.com/office/officeart/2005/8/layout/process2"/>
    <dgm:cxn modelId="{919627DF-40D7-4993-95EF-E8D06EB908B3}" type="presOf" srcId="{5FAB0EE2-B02F-424F-896C-1E9D3AD83044}" destId="{0D335469-2808-4872-8E94-CCAA7B94825E}" srcOrd="0" destOrd="0" presId="urn:microsoft.com/office/officeart/2005/8/layout/process2"/>
    <dgm:cxn modelId="{57B0F3C0-272D-4701-A1EA-3F4BCE62ACB6}" srcId="{ED57338A-EFA8-4802-8DB3-FDE2A49C267B}" destId="{F25A34BC-4A3E-4BF2-AB6F-AF953BBFDC73}" srcOrd="0" destOrd="0" parTransId="{3697E68B-E159-4A95-9625-95B212BF4769}" sibTransId="{733876BF-A832-4752-B168-E22B1B705897}"/>
    <dgm:cxn modelId="{CC640EC8-8B65-43A2-ACD1-BE0DE90C08F4}" type="presOf" srcId="{6521C963-46B2-4884-A5F0-E5EBE8622D94}" destId="{29D7F642-8899-43BE-9627-D9317D293EBF}" srcOrd="0" destOrd="0" presId="urn:microsoft.com/office/officeart/2005/8/layout/process2"/>
    <dgm:cxn modelId="{1BD6E080-2119-4795-82C4-8CD246039031}" type="presOf" srcId="{5E84D23D-F47E-4D5B-9E55-90ECCE70BC9A}" destId="{FB3C47A8-8A99-44EE-8757-BDD14AF89FF4}" srcOrd="0" destOrd="0" presId="urn:microsoft.com/office/officeart/2005/8/layout/process2"/>
    <dgm:cxn modelId="{7738DBC5-B2B7-4571-842F-C30FC7D36DA2}" type="presOf" srcId="{1D6D2065-1A16-48F8-A9F9-DDD2512D24E0}" destId="{884B4251-6FB6-4761-B865-D67180CBA6EF}" srcOrd="0" destOrd="0" presId="urn:microsoft.com/office/officeart/2005/8/layout/process2"/>
    <dgm:cxn modelId="{15E481E1-61F8-4F09-A8C2-C9C51AA8DFC5}" srcId="{ED57338A-EFA8-4802-8DB3-FDE2A49C267B}" destId="{5E84D23D-F47E-4D5B-9E55-90ECCE70BC9A}" srcOrd="1" destOrd="0" parTransId="{9A0A9208-89A4-4609-9301-A498ED374E3E}" sibTransId="{5FAB0EE2-B02F-424F-896C-1E9D3AD83044}"/>
    <dgm:cxn modelId="{0A02BA27-1D2F-4F19-8A32-CB4F7C4F07C4}" type="presOf" srcId="{CDC66D2C-6549-4767-AE86-FD2EDDDE2449}" destId="{F7E5E3A0-6612-485F-9AEC-C198D59C1484}" srcOrd="0" destOrd="0" presId="urn:microsoft.com/office/officeart/2005/8/layout/process2"/>
    <dgm:cxn modelId="{D2DA48A1-674A-499F-B4E0-1C37A221F684}" type="presOf" srcId="{CDC66D2C-6549-4767-AE86-FD2EDDDE2449}" destId="{B445955B-60E4-483A-B90C-C484A89818F1}" srcOrd="1" destOrd="0" presId="urn:microsoft.com/office/officeart/2005/8/layout/process2"/>
    <dgm:cxn modelId="{F3096F5D-8EF8-44AE-89EF-373D02CD1F63}" type="presOf" srcId="{733876BF-A832-4752-B168-E22B1B705897}" destId="{93875392-37AC-4D11-BB1D-505642D36242}" srcOrd="0" destOrd="0" presId="urn:microsoft.com/office/officeart/2005/8/layout/process2"/>
    <dgm:cxn modelId="{A1C2B7D9-6060-498F-AB84-CBCAACAF28FC}" type="presOf" srcId="{5FAB0EE2-B02F-424F-896C-1E9D3AD83044}" destId="{0B19941B-BCA2-4242-B0F8-C43B69ADB18B}" srcOrd="1" destOrd="0" presId="urn:microsoft.com/office/officeart/2005/8/layout/process2"/>
    <dgm:cxn modelId="{B64454DB-734A-4724-8037-9BFD8E7D8A7F}" srcId="{ED57338A-EFA8-4802-8DB3-FDE2A49C267B}" destId="{6521C963-46B2-4884-A5F0-E5EBE8622D94}" srcOrd="4" destOrd="0" parTransId="{1CE7A2D5-F17D-4246-B7E6-F0B6B0953A5E}" sibTransId="{06D5F2A4-AD79-4DDF-BD3E-960EF6F3244C}"/>
    <dgm:cxn modelId="{2FADFA54-E5D2-4EF4-B547-07B5131B5DB5}" type="presOf" srcId="{733876BF-A832-4752-B168-E22B1B705897}" destId="{7EC82D47-A278-4C38-B392-2EB38396A5F7}" srcOrd="1" destOrd="0" presId="urn:microsoft.com/office/officeart/2005/8/layout/process2"/>
    <dgm:cxn modelId="{427F62A0-D0A8-415A-B892-D28C91B5F0DA}" type="presOf" srcId="{06D5F2A4-AD79-4DDF-BD3E-960EF6F3244C}" destId="{3F901EFD-E5E2-44CD-8365-95D57D0B91B9}" srcOrd="1" destOrd="0" presId="urn:microsoft.com/office/officeart/2005/8/layout/process2"/>
    <dgm:cxn modelId="{C3A1822E-0173-47A9-90F4-BDD2CAB2645D}" type="presOf" srcId="{6F2EB948-93A3-4526-ABBE-A4669FD5172F}" destId="{33CA14E3-1674-4C5F-960E-377F3ADADE24}" srcOrd="1" destOrd="0" presId="urn:microsoft.com/office/officeart/2005/8/layout/process2"/>
    <dgm:cxn modelId="{933E79D4-6E21-46B1-A62D-F8D81C6068F8}" type="presOf" srcId="{ED57338A-EFA8-4802-8DB3-FDE2A49C267B}" destId="{2B4D4A47-A5D5-424A-BE34-B59DFAD17B34}" srcOrd="0" destOrd="0" presId="urn:microsoft.com/office/officeart/2005/8/layout/process2"/>
    <dgm:cxn modelId="{0DF7DDC1-1D1E-4C7A-92B5-74C35806E859}" type="presOf" srcId="{06D5F2A4-AD79-4DDF-BD3E-960EF6F3244C}" destId="{E07DCC3E-9015-43D7-897F-7E38FD3BDD37}" srcOrd="0" destOrd="0" presId="urn:microsoft.com/office/officeart/2005/8/layout/process2"/>
    <dgm:cxn modelId="{3B4C7383-C7D6-4264-8E69-9DD403B9E1B5}" type="presOf" srcId="{6A05B5D8-0C0A-4FFE-8E47-897886956FDB}" destId="{5597BA10-E074-4F6A-A1C1-778C1943CE45}" srcOrd="0" destOrd="0" presId="urn:microsoft.com/office/officeart/2005/8/layout/process2"/>
    <dgm:cxn modelId="{47C1B69C-A712-466B-9DC0-B420BAFECA95}" srcId="{ED57338A-EFA8-4802-8DB3-FDE2A49C267B}" destId="{6A05B5D8-0C0A-4FFE-8E47-897886956FDB}" srcOrd="3" destOrd="0" parTransId="{E4D4F27D-2B1E-446D-9784-B72F5854CC6D}" sibTransId="{6F2EB948-93A3-4526-ABBE-A4669FD5172F}"/>
    <dgm:cxn modelId="{F53F6EAF-7ED8-4F5B-BFFE-7D4683E9D9C7}" type="presParOf" srcId="{2B4D4A47-A5D5-424A-BE34-B59DFAD17B34}" destId="{8AEB419E-36AF-4142-A31A-B653B27C780C}" srcOrd="0" destOrd="0" presId="urn:microsoft.com/office/officeart/2005/8/layout/process2"/>
    <dgm:cxn modelId="{11A741E6-AB0F-4124-8C84-2ABE098F5B92}" type="presParOf" srcId="{2B4D4A47-A5D5-424A-BE34-B59DFAD17B34}" destId="{93875392-37AC-4D11-BB1D-505642D36242}" srcOrd="1" destOrd="0" presId="urn:microsoft.com/office/officeart/2005/8/layout/process2"/>
    <dgm:cxn modelId="{0B8566D5-2F63-4470-9A3E-6C209E2AB6C5}" type="presParOf" srcId="{93875392-37AC-4D11-BB1D-505642D36242}" destId="{7EC82D47-A278-4C38-B392-2EB38396A5F7}" srcOrd="0" destOrd="0" presId="urn:microsoft.com/office/officeart/2005/8/layout/process2"/>
    <dgm:cxn modelId="{1E466C36-3DD0-4EEE-A478-8B59E0479161}" type="presParOf" srcId="{2B4D4A47-A5D5-424A-BE34-B59DFAD17B34}" destId="{FB3C47A8-8A99-44EE-8757-BDD14AF89FF4}" srcOrd="2" destOrd="0" presId="urn:microsoft.com/office/officeart/2005/8/layout/process2"/>
    <dgm:cxn modelId="{E18B399F-89D8-4E6E-B692-B1720F404303}" type="presParOf" srcId="{2B4D4A47-A5D5-424A-BE34-B59DFAD17B34}" destId="{0D335469-2808-4872-8E94-CCAA7B94825E}" srcOrd="3" destOrd="0" presId="urn:microsoft.com/office/officeart/2005/8/layout/process2"/>
    <dgm:cxn modelId="{7D46F24D-DA5F-4999-B03F-9535D42072A3}" type="presParOf" srcId="{0D335469-2808-4872-8E94-CCAA7B94825E}" destId="{0B19941B-BCA2-4242-B0F8-C43B69ADB18B}" srcOrd="0" destOrd="0" presId="urn:microsoft.com/office/officeart/2005/8/layout/process2"/>
    <dgm:cxn modelId="{C3B1255A-4A86-496D-82E9-194915B87ACA}" type="presParOf" srcId="{2B4D4A47-A5D5-424A-BE34-B59DFAD17B34}" destId="{132BA811-3442-43AD-9777-A9D1A2C3A53C}" srcOrd="4" destOrd="0" presId="urn:microsoft.com/office/officeart/2005/8/layout/process2"/>
    <dgm:cxn modelId="{1192F566-E4D2-4253-85D5-3391F5FCAFFE}" type="presParOf" srcId="{2B4D4A47-A5D5-424A-BE34-B59DFAD17B34}" destId="{F7E5E3A0-6612-485F-9AEC-C198D59C1484}" srcOrd="5" destOrd="0" presId="urn:microsoft.com/office/officeart/2005/8/layout/process2"/>
    <dgm:cxn modelId="{9CB23527-B98F-46CC-8E72-3B9C53AE8C83}" type="presParOf" srcId="{F7E5E3A0-6612-485F-9AEC-C198D59C1484}" destId="{B445955B-60E4-483A-B90C-C484A89818F1}" srcOrd="0" destOrd="0" presId="urn:microsoft.com/office/officeart/2005/8/layout/process2"/>
    <dgm:cxn modelId="{1C229FAE-4FEE-4FDF-97F0-0E36667B03B3}" type="presParOf" srcId="{2B4D4A47-A5D5-424A-BE34-B59DFAD17B34}" destId="{5597BA10-E074-4F6A-A1C1-778C1943CE45}" srcOrd="6" destOrd="0" presId="urn:microsoft.com/office/officeart/2005/8/layout/process2"/>
    <dgm:cxn modelId="{EF1DD4DD-9820-4BAA-9B17-16EC47A6622E}" type="presParOf" srcId="{2B4D4A47-A5D5-424A-BE34-B59DFAD17B34}" destId="{B43CECBC-3587-4655-A9F2-E2DAC8A4D114}" srcOrd="7" destOrd="0" presId="urn:microsoft.com/office/officeart/2005/8/layout/process2"/>
    <dgm:cxn modelId="{9CC9359B-EA06-4D1E-95A9-C68C29E5E39B}" type="presParOf" srcId="{B43CECBC-3587-4655-A9F2-E2DAC8A4D114}" destId="{33CA14E3-1674-4C5F-960E-377F3ADADE24}" srcOrd="0" destOrd="0" presId="urn:microsoft.com/office/officeart/2005/8/layout/process2"/>
    <dgm:cxn modelId="{139902E7-9212-46C2-A821-D8DBE0D8FD10}" type="presParOf" srcId="{2B4D4A47-A5D5-424A-BE34-B59DFAD17B34}" destId="{29D7F642-8899-43BE-9627-D9317D293EBF}" srcOrd="8" destOrd="0" presId="urn:microsoft.com/office/officeart/2005/8/layout/process2"/>
    <dgm:cxn modelId="{AFB63510-F0AE-4B66-91E7-61C151A5DFC0}" type="presParOf" srcId="{2B4D4A47-A5D5-424A-BE34-B59DFAD17B34}" destId="{E07DCC3E-9015-43D7-897F-7E38FD3BDD37}" srcOrd="9" destOrd="0" presId="urn:microsoft.com/office/officeart/2005/8/layout/process2"/>
    <dgm:cxn modelId="{6EAA76E3-B720-4196-9DF6-794F8EC33E81}" type="presParOf" srcId="{E07DCC3E-9015-43D7-897F-7E38FD3BDD37}" destId="{3F901EFD-E5E2-44CD-8365-95D57D0B91B9}" srcOrd="0" destOrd="0" presId="urn:microsoft.com/office/officeart/2005/8/layout/process2"/>
    <dgm:cxn modelId="{D252F946-5FC2-4CDB-877A-D799C5C6B891}" type="presParOf" srcId="{2B4D4A47-A5D5-424A-BE34-B59DFAD17B34}" destId="{884B4251-6FB6-4761-B865-D67180CBA6EF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B419E-36AF-4142-A31A-B653B27C780C}">
      <dsp:nvSpPr>
        <dsp:cNvPr id="0" name=""/>
        <dsp:cNvSpPr/>
      </dsp:nvSpPr>
      <dsp:spPr>
        <a:xfrm>
          <a:off x="41172" y="302734"/>
          <a:ext cx="2016230" cy="5557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Répondants ayant complété le questionnaire</a:t>
          </a:r>
          <a:endParaRPr lang="fr-FR" sz="1200" kern="1200" dirty="0"/>
        </a:p>
      </dsp:txBody>
      <dsp:txXfrm>
        <a:off x="57450" y="319012"/>
        <a:ext cx="1983674" cy="523227"/>
      </dsp:txXfrm>
    </dsp:sp>
    <dsp:sp modelId="{93875392-37AC-4D11-BB1D-505642D36242}">
      <dsp:nvSpPr>
        <dsp:cNvPr id="0" name=""/>
        <dsp:cNvSpPr/>
      </dsp:nvSpPr>
      <dsp:spPr>
        <a:xfrm rot="5400000">
          <a:off x="964516" y="798719"/>
          <a:ext cx="148598" cy="3345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/>
        </a:p>
      </dsp:txBody>
      <dsp:txXfrm rot="-5400000">
        <a:off x="938447" y="891701"/>
        <a:ext cx="200738" cy="104019"/>
      </dsp:txXfrm>
    </dsp:sp>
    <dsp:sp modelId="{FB3C47A8-8A99-44EE-8757-BDD14AF89FF4}">
      <dsp:nvSpPr>
        <dsp:cNvPr id="0" name=""/>
        <dsp:cNvSpPr/>
      </dsp:nvSpPr>
      <dsp:spPr>
        <a:xfrm>
          <a:off x="0" y="1056649"/>
          <a:ext cx="2098576" cy="57349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Répondants vivant en France</a:t>
          </a:r>
          <a:endParaRPr lang="fr-FR" sz="1200" kern="1200" dirty="0"/>
        </a:p>
      </dsp:txBody>
      <dsp:txXfrm>
        <a:off x="16797" y="1073446"/>
        <a:ext cx="2064982" cy="539898"/>
      </dsp:txXfrm>
    </dsp:sp>
    <dsp:sp modelId="{0D335469-2808-4872-8E94-CCAA7B94825E}">
      <dsp:nvSpPr>
        <dsp:cNvPr id="0" name=""/>
        <dsp:cNvSpPr/>
      </dsp:nvSpPr>
      <dsp:spPr>
        <a:xfrm rot="5400000">
          <a:off x="955825" y="1587478"/>
          <a:ext cx="186925" cy="3345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/>
        </a:p>
      </dsp:txBody>
      <dsp:txXfrm rot="-5400000">
        <a:off x="948919" y="1661297"/>
        <a:ext cx="200738" cy="130848"/>
      </dsp:txXfrm>
    </dsp:sp>
    <dsp:sp modelId="{132BA811-3442-43AD-9777-A9D1A2C3A53C}">
      <dsp:nvSpPr>
        <dsp:cNvPr id="0" name=""/>
        <dsp:cNvSpPr/>
      </dsp:nvSpPr>
      <dsp:spPr>
        <a:xfrm>
          <a:off x="41172" y="1879376"/>
          <a:ext cx="2016230" cy="62197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Répondants HSH et actifs sexuellement 6 mois</a:t>
          </a:r>
          <a:endParaRPr lang="fr-FR" sz="1200" kern="1200" dirty="0"/>
        </a:p>
      </dsp:txBody>
      <dsp:txXfrm>
        <a:off x="59389" y="1897593"/>
        <a:ext cx="1979796" cy="585540"/>
      </dsp:txXfrm>
    </dsp:sp>
    <dsp:sp modelId="{F7E5E3A0-6612-485F-9AEC-C198D59C1484}">
      <dsp:nvSpPr>
        <dsp:cNvPr id="0" name=""/>
        <dsp:cNvSpPr/>
      </dsp:nvSpPr>
      <dsp:spPr>
        <a:xfrm rot="5400000">
          <a:off x="969068" y="2441029"/>
          <a:ext cx="160439" cy="3345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kern="1200"/>
        </a:p>
      </dsp:txBody>
      <dsp:txXfrm rot="-5400000">
        <a:off x="948919" y="2528090"/>
        <a:ext cx="200738" cy="112307"/>
      </dsp:txXfrm>
    </dsp:sp>
    <dsp:sp modelId="{5597BA10-E074-4F6A-A1C1-778C1943CE45}">
      <dsp:nvSpPr>
        <dsp:cNvPr id="0" name=""/>
        <dsp:cNvSpPr/>
      </dsp:nvSpPr>
      <dsp:spPr>
        <a:xfrm>
          <a:off x="41172" y="2715271"/>
          <a:ext cx="2016230" cy="62197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HSH actifs sexuellement  séronégatifs</a:t>
          </a:r>
          <a:endParaRPr lang="fr-FR" sz="1200" kern="1200" dirty="0"/>
        </a:p>
      </dsp:txBody>
      <dsp:txXfrm>
        <a:off x="59389" y="2733488"/>
        <a:ext cx="1979796" cy="585540"/>
      </dsp:txXfrm>
    </dsp:sp>
    <dsp:sp modelId="{B43CECBC-3587-4655-A9F2-E2DAC8A4D114}">
      <dsp:nvSpPr>
        <dsp:cNvPr id="0" name=""/>
        <dsp:cNvSpPr/>
      </dsp:nvSpPr>
      <dsp:spPr>
        <a:xfrm rot="5400000">
          <a:off x="971536" y="3273632"/>
          <a:ext cx="155502" cy="3345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kern="1200"/>
        </a:p>
      </dsp:txBody>
      <dsp:txXfrm rot="-5400000">
        <a:off x="948919" y="3363162"/>
        <a:ext cx="200738" cy="108851"/>
      </dsp:txXfrm>
    </dsp:sp>
    <dsp:sp modelId="{29D7F642-8899-43BE-9627-D9317D293EBF}">
      <dsp:nvSpPr>
        <dsp:cNvPr id="0" name=""/>
        <dsp:cNvSpPr/>
      </dsp:nvSpPr>
      <dsp:spPr>
        <a:xfrm>
          <a:off x="41172" y="3544581"/>
          <a:ext cx="2016230" cy="7434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Dernier rapport sexuel avec 1 partenaire occasionnel</a:t>
          </a:r>
          <a:endParaRPr lang="fr-FR" sz="1200" kern="1200" dirty="0"/>
        </a:p>
      </dsp:txBody>
      <dsp:txXfrm>
        <a:off x="62948" y="3566357"/>
        <a:ext cx="1972678" cy="699921"/>
      </dsp:txXfrm>
    </dsp:sp>
    <dsp:sp modelId="{E07DCC3E-9015-43D7-897F-7E38FD3BDD37}">
      <dsp:nvSpPr>
        <dsp:cNvPr id="0" name=""/>
        <dsp:cNvSpPr/>
      </dsp:nvSpPr>
      <dsp:spPr>
        <a:xfrm rot="5392365">
          <a:off x="961643" y="4239084"/>
          <a:ext cx="177466" cy="3345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 rot="-5400000">
        <a:off x="949948" y="4317632"/>
        <a:ext cx="200738" cy="124226"/>
      </dsp:txXfrm>
    </dsp:sp>
    <dsp:sp modelId="{884B4251-6FB6-4761-B865-D67180CBA6EF}">
      <dsp:nvSpPr>
        <dsp:cNvPr id="0" name=""/>
        <dsp:cNvSpPr/>
      </dsp:nvSpPr>
      <dsp:spPr>
        <a:xfrm>
          <a:off x="54885" y="4524676"/>
          <a:ext cx="1992582" cy="4839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Pratique anale lors du dernier rapport sexuel</a:t>
          </a:r>
          <a:endParaRPr lang="fr-FR" sz="1200" kern="1200" dirty="0"/>
        </a:p>
      </dsp:txBody>
      <dsp:txXfrm>
        <a:off x="69060" y="4538851"/>
        <a:ext cx="1964232" cy="4556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B419E-36AF-4142-A31A-B653B27C780C}">
      <dsp:nvSpPr>
        <dsp:cNvPr id="0" name=""/>
        <dsp:cNvSpPr/>
      </dsp:nvSpPr>
      <dsp:spPr>
        <a:xfrm>
          <a:off x="37553" y="305179"/>
          <a:ext cx="1756124" cy="56675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n = 18 069</a:t>
          </a:r>
          <a:endParaRPr lang="fr-FR" sz="1200" kern="1200" dirty="0"/>
        </a:p>
      </dsp:txBody>
      <dsp:txXfrm>
        <a:off x="54153" y="321779"/>
        <a:ext cx="1722924" cy="533559"/>
      </dsp:txXfrm>
    </dsp:sp>
    <dsp:sp modelId="{93875392-37AC-4D11-BB1D-505642D36242}">
      <dsp:nvSpPr>
        <dsp:cNvPr id="0" name=""/>
        <dsp:cNvSpPr/>
      </dsp:nvSpPr>
      <dsp:spPr>
        <a:xfrm rot="5400000">
          <a:off x="829170" y="810959"/>
          <a:ext cx="151533" cy="341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/>
        </a:p>
      </dsp:txBody>
      <dsp:txXfrm rot="-5400000">
        <a:off x="802586" y="905777"/>
        <a:ext cx="204702" cy="106073"/>
      </dsp:txXfrm>
    </dsp:sp>
    <dsp:sp modelId="{FB3C47A8-8A99-44EE-8757-BDD14AF89FF4}">
      <dsp:nvSpPr>
        <dsp:cNvPr id="0" name=""/>
        <dsp:cNvSpPr/>
      </dsp:nvSpPr>
      <dsp:spPr>
        <a:xfrm>
          <a:off x="0" y="1073983"/>
          <a:ext cx="1831232" cy="48380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n = 17 549</a:t>
          </a:r>
          <a:endParaRPr lang="fr-FR" sz="1200" kern="1200" dirty="0"/>
        </a:p>
      </dsp:txBody>
      <dsp:txXfrm>
        <a:off x="14170" y="1088153"/>
        <a:ext cx="1802892" cy="455469"/>
      </dsp:txXfrm>
    </dsp:sp>
    <dsp:sp modelId="{0D335469-2808-4872-8E94-CCAA7B94825E}">
      <dsp:nvSpPr>
        <dsp:cNvPr id="0" name=""/>
        <dsp:cNvSpPr/>
      </dsp:nvSpPr>
      <dsp:spPr>
        <a:xfrm rot="5400000">
          <a:off x="820307" y="1514285"/>
          <a:ext cx="190617" cy="341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/>
        </a:p>
      </dsp:txBody>
      <dsp:txXfrm rot="-5400000">
        <a:off x="813265" y="1589562"/>
        <a:ext cx="204702" cy="133432"/>
      </dsp:txXfrm>
    </dsp:sp>
    <dsp:sp modelId="{132BA811-3442-43AD-9777-A9D1A2C3A53C}">
      <dsp:nvSpPr>
        <dsp:cNvPr id="0" name=""/>
        <dsp:cNvSpPr/>
      </dsp:nvSpPr>
      <dsp:spPr>
        <a:xfrm>
          <a:off x="37553" y="1811949"/>
          <a:ext cx="1756124" cy="6342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n = 15 654</a:t>
          </a:r>
          <a:endParaRPr lang="fr-FR" sz="1200" kern="1200" dirty="0"/>
        </a:p>
      </dsp:txBody>
      <dsp:txXfrm>
        <a:off x="56130" y="1830526"/>
        <a:ext cx="1718970" cy="597103"/>
      </dsp:txXfrm>
    </dsp:sp>
    <dsp:sp modelId="{F7E5E3A0-6612-485F-9AEC-C198D59C1484}">
      <dsp:nvSpPr>
        <dsp:cNvPr id="0" name=""/>
        <dsp:cNvSpPr/>
      </dsp:nvSpPr>
      <dsp:spPr>
        <a:xfrm rot="5266966">
          <a:off x="842878" y="2395052"/>
          <a:ext cx="179279" cy="341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 rot="-5400000">
        <a:off x="829127" y="2476017"/>
        <a:ext cx="204702" cy="125495"/>
      </dsp:txXfrm>
    </dsp:sp>
    <dsp:sp modelId="{5597BA10-E074-4F6A-A1C1-778C1943CE45}">
      <dsp:nvSpPr>
        <dsp:cNvPr id="0" name=""/>
        <dsp:cNvSpPr/>
      </dsp:nvSpPr>
      <dsp:spPr>
        <a:xfrm>
          <a:off x="71358" y="2685067"/>
          <a:ext cx="1756124" cy="6342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n = 11 910</a:t>
          </a:r>
          <a:endParaRPr lang="fr-FR" sz="1200" kern="1200" dirty="0"/>
        </a:p>
      </dsp:txBody>
      <dsp:txXfrm>
        <a:off x="89935" y="2703644"/>
        <a:ext cx="1718970" cy="597103"/>
      </dsp:txXfrm>
    </dsp:sp>
    <dsp:sp modelId="{B43CECBC-3587-4655-A9F2-E2DAC8A4D114}">
      <dsp:nvSpPr>
        <dsp:cNvPr id="0" name=""/>
        <dsp:cNvSpPr/>
      </dsp:nvSpPr>
      <dsp:spPr>
        <a:xfrm rot="5530966">
          <a:off x="862129" y="3244097"/>
          <a:ext cx="143139" cy="341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700" kern="1200"/>
        </a:p>
      </dsp:txBody>
      <dsp:txXfrm rot="-5400000">
        <a:off x="832166" y="3343128"/>
        <a:ext cx="204702" cy="100197"/>
      </dsp:txXfrm>
    </dsp:sp>
    <dsp:sp modelId="{29D7F642-8899-43BE-9627-D9317D293EBF}">
      <dsp:nvSpPr>
        <dsp:cNvPr id="0" name=""/>
        <dsp:cNvSpPr/>
      </dsp:nvSpPr>
      <dsp:spPr>
        <a:xfrm>
          <a:off x="37553" y="3510039"/>
          <a:ext cx="1756124" cy="75815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n = 5 785</a:t>
          </a:r>
          <a:endParaRPr lang="fr-FR" sz="1200" kern="1200" dirty="0"/>
        </a:p>
      </dsp:txBody>
      <dsp:txXfrm>
        <a:off x="59759" y="3532245"/>
        <a:ext cx="1711712" cy="713743"/>
      </dsp:txXfrm>
    </dsp:sp>
    <dsp:sp modelId="{E07DCC3E-9015-43D7-897F-7E38FD3BDD37}">
      <dsp:nvSpPr>
        <dsp:cNvPr id="0" name=""/>
        <dsp:cNvSpPr/>
      </dsp:nvSpPr>
      <dsp:spPr>
        <a:xfrm rot="5393479">
          <a:off x="826078" y="4218257"/>
          <a:ext cx="180971" cy="341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 rot="-5400000">
        <a:off x="814161" y="4298357"/>
        <a:ext cx="204702" cy="126680"/>
      </dsp:txXfrm>
    </dsp:sp>
    <dsp:sp modelId="{884B4251-6FB6-4761-B865-D67180CBA6EF}">
      <dsp:nvSpPr>
        <dsp:cNvPr id="0" name=""/>
        <dsp:cNvSpPr/>
      </dsp:nvSpPr>
      <dsp:spPr>
        <a:xfrm>
          <a:off x="49497" y="4509489"/>
          <a:ext cx="1735527" cy="49352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n = 4 078</a:t>
          </a:r>
          <a:endParaRPr lang="fr-FR" sz="1200" kern="1200" dirty="0"/>
        </a:p>
      </dsp:txBody>
      <dsp:txXfrm>
        <a:off x="63952" y="4523944"/>
        <a:ext cx="1706617" cy="4646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B419E-36AF-4142-A31A-B653B27C780C}">
      <dsp:nvSpPr>
        <dsp:cNvPr id="0" name=""/>
        <dsp:cNvSpPr/>
      </dsp:nvSpPr>
      <dsp:spPr>
        <a:xfrm>
          <a:off x="0" y="302802"/>
          <a:ext cx="1615008" cy="56731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n = 24 308</a:t>
          </a:r>
          <a:endParaRPr lang="fr-FR" sz="1200" kern="1200" dirty="0"/>
        </a:p>
      </dsp:txBody>
      <dsp:txXfrm>
        <a:off x="16616" y="319418"/>
        <a:ext cx="1581776" cy="534081"/>
      </dsp:txXfrm>
    </dsp:sp>
    <dsp:sp modelId="{93875392-37AC-4D11-BB1D-505642D36242}">
      <dsp:nvSpPr>
        <dsp:cNvPr id="0" name=""/>
        <dsp:cNvSpPr/>
      </dsp:nvSpPr>
      <dsp:spPr>
        <a:xfrm rot="5400000">
          <a:off x="720974" y="809077"/>
          <a:ext cx="151681" cy="341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/>
        </a:p>
      </dsp:txBody>
      <dsp:txXfrm rot="-5400000">
        <a:off x="694364" y="903988"/>
        <a:ext cx="204901" cy="106177"/>
      </dsp:txXfrm>
    </dsp:sp>
    <dsp:sp modelId="{FB3C47A8-8A99-44EE-8757-BDD14AF89FF4}">
      <dsp:nvSpPr>
        <dsp:cNvPr id="0" name=""/>
        <dsp:cNvSpPr/>
      </dsp:nvSpPr>
      <dsp:spPr>
        <a:xfrm>
          <a:off x="0" y="1072358"/>
          <a:ext cx="1615008" cy="48428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n = 23 663</a:t>
          </a:r>
          <a:endParaRPr lang="fr-FR" sz="1200" kern="1200" dirty="0"/>
        </a:p>
      </dsp:txBody>
      <dsp:txXfrm>
        <a:off x="14184" y="1086542"/>
        <a:ext cx="1586640" cy="455914"/>
      </dsp:txXfrm>
    </dsp:sp>
    <dsp:sp modelId="{0D335469-2808-4872-8E94-CCAA7B94825E}">
      <dsp:nvSpPr>
        <dsp:cNvPr id="0" name=""/>
        <dsp:cNvSpPr/>
      </dsp:nvSpPr>
      <dsp:spPr>
        <a:xfrm rot="5400000">
          <a:off x="712102" y="1513091"/>
          <a:ext cx="190803" cy="341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/>
        </a:p>
      </dsp:txBody>
      <dsp:txXfrm rot="-5400000">
        <a:off x="705054" y="1588441"/>
        <a:ext cx="204901" cy="133562"/>
      </dsp:txXfrm>
    </dsp:sp>
    <dsp:sp modelId="{132BA811-3442-43AD-9777-A9D1A2C3A53C}">
      <dsp:nvSpPr>
        <dsp:cNvPr id="0" name=""/>
        <dsp:cNvSpPr/>
      </dsp:nvSpPr>
      <dsp:spPr>
        <a:xfrm>
          <a:off x="33119" y="1811045"/>
          <a:ext cx="1548768" cy="63487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n = 19 668</a:t>
          </a:r>
          <a:endParaRPr lang="fr-FR" sz="1200" kern="1200" dirty="0"/>
        </a:p>
      </dsp:txBody>
      <dsp:txXfrm>
        <a:off x="51714" y="1829640"/>
        <a:ext cx="1511578" cy="597687"/>
      </dsp:txXfrm>
    </dsp:sp>
    <dsp:sp modelId="{F7E5E3A0-6612-485F-9AEC-C198D59C1484}">
      <dsp:nvSpPr>
        <dsp:cNvPr id="0" name=""/>
        <dsp:cNvSpPr/>
      </dsp:nvSpPr>
      <dsp:spPr>
        <a:xfrm rot="5282775">
          <a:off x="732698" y="2394718"/>
          <a:ext cx="179424" cy="341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 rot="-5400000">
        <a:off x="719042" y="2475773"/>
        <a:ext cx="204901" cy="125597"/>
      </dsp:txXfrm>
    </dsp:sp>
    <dsp:sp modelId="{5597BA10-E074-4F6A-A1C1-778C1943CE45}">
      <dsp:nvSpPr>
        <dsp:cNvPr id="0" name=""/>
        <dsp:cNvSpPr/>
      </dsp:nvSpPr>
      <dsp:spPr>
        <a:xfrm>
          <a:off x="62932" y="2685017"/>
          <a:ext cx="1548768" cy="63487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n = 15 566</a:t>
          </a:r>
          <a:endParaRPr lang="fr-FR" sz="1200" kern="1200" dirty="0"/>
        </a:p>
      </dsp:txBody>
      <dsp:txXfrm>
        <a:off x="81527" y="2703612"/>
        <a:ext cx="1511578" cy="597687"/>
      </dsp:txXfrm>
    </dsp:sp>
    <dsp:sp modelId="{B43CECBC-3587-4655-A9F2-E2DAC8A4D114}">
      <dsp:nvSpPr>
        <dsp:cNvPr id="0" name=""/>
        <dsp:cNvSpPr/>
      </dsp:nvSpPr>
      <dsp:spPr>
        <a:xfrm rot="5515402">
          <a:off x="751823" y="3244594"/>
          <a:ext cx="143256" cy="341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700" kern="1200"/>
        </a:p>
      </dsp:txBody>
      <dsp:txXfrm rot="-5400000">
        <a:off x="721722" y="3343730"/>
        <a:ext cx="204901" cy="100279"/>
      </dsp:txXfrm>
    </dsp:sp>
    <dsp:sp modelId="{29D7F642-8899-43BE-9627-D9317D293EBF}">
      <dsp:nvSpPr>
        <dsp:cNvPr id="0" name=""/>
        <dsp:cNvSpPr/>
      </dsp:nvSpPr>
      <dsp:spPr>
        <a:xfrm>
          <a:off x="33119" y="3510796"/>
          <a:ext cx="1548768" cy="75889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n = 7 638</a:t>
          </a:r>
          <a:endParaRPr lang="fr-FR" sz="1200" kern="1200" dirty="0"/>
        </a:p>
      </dsp:txBody>
      <dsp:txXfrm>
        <a:off x="55346" y="3533023"/>
        <a:ext cx="1504314" cy="714442"/>
      </dsp:txXfrm>
    </dsp:sp>
    <dsp:sp modelId="{E07DCC3E-9015-43D7-897F-7E38FD3BDD37}">
      <dsp:nvSpPr>
        <dsp:cNvPr id="0" name=""/>
        <dsp:cNvSpPr/>
      </dsp:nvSpPr>
      <dsp:spPr>
        <a:xfrm rot="5394254">
          <a:off x="717766" y="4219706"/>
          <a:ext cx="181147" cy="341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 rot="-5400000">
        <a:off x="705844" y="4299884"/>
        <a:ext cx="204901" cy="126803"/>
      </dsp:txXfrm>
    </dsp:sp>
    <dsp:sp modelId="{884B4251-6FB6-4761-B865-D67180CBA6EF}">
      <dsp:nvSpPr>
        <dsp:cNvPr id="0" name=""/>
        <dsp:cNvSpPr/>
      </dsp:nvSpPr>
      <dsp:spPr>
        <a:xfrm>
          <a:off x="43652" y="4511223"/>
          <a:ext cx="1530603" cy="4940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n = 5 568 </a:t>
          </a:r>
          <a:endParaRPr lang="fr-FR" sz="1200" kern="1200" dirty="0"/>
        </a:p>
      </dsp:txBody>
      <dsp:txXfrm>
        <a:off x="58121" y="4525692"/>
        <a:ext cx="1501665" cy="4650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B419E-36AF-4142-A31A-B653B27C780C}">
      <dsp:nvSpPr>
        <dsp:cNvPr id="0" name=""/>
        <dsp:cNvSpPr/>
      </dsp:nvSpPr>
      <dsp:spPr>
        <a:xfrm>
          <a:off x="34384" y="305179"/>
          <a:ext cx="1607903" cy="56675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n = 18 478</a:t>
          </a:r>
          <a:endParaRPr lang="fr-FR" sz="1200" kern="1200" dirty="0"/>
        </a:p>
      </dsp:txBody>
      <dsp:txXfrm>
        <a:off x="50984" y="321779"/>
        <a:ext cx="1574703" cy="533559"/>
      </dsp:txXfrm>
    </dsp:sp>
    <dsp:sp modelId="{93875392-37AC-4D11-BB1D-505642D36242}">
      <dsp:nvSpPr>
        <dsp:cNvPr id="0" name=""/>
        <dsp:cNvSpPr/>
      </dsp:nvSpPr>
      <dsp:spPr>
        <a:xfrm rot="5400000">
          <a:off x="751890" y="810959"/>
          <a:ext cx="151533" cy="341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/>
        </a:p>
      </dsp:txBody>
      <dsp:txXfrm rot="-5400000">
        <a:off x="725306" y="905777"/>
        <a:ext cx="204702" cy="106073"/>
      </dsp:txXfrm>
    </dsp:sp>
    <dsp:sp modelId="{FB3C47A8-8A99-44EE-8757-BDD14AF89FF4}">
      <dsp:nvSpPr>
        <dsp:cNvPr id="0" name=""/>
        <dsp:cNvSpPr/>
      </dsp:nvSpPr>
      <dsp:spPr>
        <a:xfrm>
          <a:off x="0" y="1073983"/>
          <a:ext cx="1676672" cy="48380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n = 17 142</a:t>
          </a:r>
          <a:endParaRPr lang="fr-FR" sz="1200" kern="1200" dirty="0"/>
        </a:p>
      </dsp:txBody>
      <dsp:txXfrm>
        <a:off x="14170" y="1088153"/>
        <a:ext cx="1648332" cy="455469"/>
      </dsp:txXfrm>
    </dsp:sp>
    <dsp:sp modelId="{0D335469-2808-4872-8E94-CCAA7B94825E}">
      <dsp:nvSpPr>
        <dsp:cNvPr id="0" name=""/>
        <dsp:cNvSpPr/>
      </dsp:nvSpPr>
      <dsp:spPr>
        <a:xfrm rot="5400000">
          <a:off x="743027" y="1514285"/>
          <a:ext cx="190617" cy="341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/>
        </a:p>
      </dsp:txBody>
      <dsp:txXfrm rot="-5400000">
        <a:off x="735985" y="1589562"/>
        <a:ext cx="204702" cy="133432"/>
      </dsp:txXfrm>
    </dsp:sp>
    <dsp:sp modelId="{132BA811-3442-43AD-9777-A9D1A2C3A53C}">
      <dsp:nvSpPr>
        <dsp:cNvPr id="0" name=""/>
        <dsp:cNvSpPr/>
      </dsp:nvSpPr>
      <dsp:spPr>
        <a:xfrm>
          <a:off x="34384" y="1811949"/>
          <a:ext cx="1607903" cy="6342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n = 13 259</a:t>
          </a:r>
          <a:endParaRPr lang="fr-FR" sz="1200" kern="1200" dirty="0"/>
        </a:p>
      </dsp:txBody>
      <dsp:txXfrm>
        <a:off x="52961" y="1830526"/>
        <a:ext cx="1570749" cy="597103"/>
      </dsp:txXfrm>
    </dsp:sp>
    <dsp:sp modelId="{F7E5E3A0-6612-485F-9AEC-C198D59C1484}">
      <dsp:nvSpPr>
        <dsp:cNvPr id="0" name=""/>
        <dsp:cNvSpPr/>
      </dsp:nvSpPr>
      <dsp:spPr>
        <a:xfrm rot="5278184">
          <a:off x="764182" y="2395052"/>
          <a:ext cx="179258" cy="341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 rot="-5400000">
        <a:off x="750508" y="2476024"/>
        <a:ext cx="204702" cy="125481"/>
      </dsp:txXfrm>
    </dsp:sp>
    <dsp:sp modelId="{5597BA10-E074-4F6A-A1C1-778C1943CE45}">
      <dsp:nvSpPr>
        <dsp:cNvPr id="0" name=""/>
        <dsp:cNvSpPr/>
      </dsp:nvSpPr>
      <dsp:spPr>
        <a:xfrm>
          <a:off x="65335" y="2685067"/>
          <a:ext cx="1607903" cy="6342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n = 10 065</a:t>
          </a:r>
          <a:endParaRPr lang="fr-FR" sz="1200" kern="1200" dirty="0"/>
        </a:p>
      </dsp:txBody>
      <dsp:txXfrm>
        <a:off x="83912" y="2703644"/>
        <a:ext cx="1570749" cy="597103"/>
      </dsp:txXfrm>
    </dsp:sp>
    <dsp:sp modelId="{B43CECBC-3587-4655-A9F2-E2DAC8A4D114}">
      <dsp:nvSpPr>
        <dsp:cNvPr id="0" name=""/>
        <dsp:cNvSpPr/>
      </dsp:nvSpPr>
      <dsp:spPr>
        <a:xfrm rot="5519921">
          <a:off x="783331" y="3244097"/>
          <a:ext cx="143122" cy="341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700" kern="1200"/>
        </a:p>
      </dsp:txBody>
      <dsp:txXfrm rot="-5400000">
        <a:off x="753290" y="3343134"/>
        <a:ext cx="204702" cy="100185"/>
      </dsp:txXfrm>
    </dsp:sp>
    <dsp:sp modelId="{29D7F642-8899-43BE-9627-D9317D293EBF}">
      <dsp:nvSpPr>
        <dsp:cNvPr id="0" name=""/>
        <dsp:cNvSpPr/>
      </dsp:nvSpPr>
      <dsp:spPr>
        <a:xfrm>
          <a:off x="34384" y="3510039"/>
          <a:ext cx="1607903" cy="75815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n = 5 301</a:t>
          </a:r>
          <a:endParaRPr lang="fr-FR" sz="1200" kern="1200" dirty="0"/>
        </a:p>
      </dsp:txBody>
      <dsp:txXfrm>
        <a:off x="56590" y="3532245"/>
        <a:ext cx="1563491" cy="713743"/>
      </dsp:txXfrm>
    </dsp:sp>
    <dsp:sp modelId="{E07DCC3E-9015-43D7-897F-7E38FD3BDD37}">
      <dsp:nvSpPr>
        <dsp:cNvPr id="0" name=""/>
        <dsp:cNvSpPr/>
      </dsp:nvSpPr>
      <dsp:spPr>
        <a:xfrm rot="5394029">
          <a:off x="748718" y="4218257"/>
          <a:ext cx="180971" cy="341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 rot="-5400000">
        <a:off x="736805" y="4298357"/>
        <a:ext cx="204702" cy="126680"/>
      </dsp:txXfrm>
    </dsp:sp>
    <dsp:sp modelId="{884B4251-6FB6-4761-B865-D67180CBA6EF}">
      <dsp:nvSpPr>
        <dsp:cNvPr id="0" name=""/>
        <dsp:cNvSpPr/>
      </dsp:nvSpPr>
      <dsp:spPr>
        <a:xfrm>
          <a:off x="45319" y="4509489"/>
          <a:ext cx="1589044" cy="49352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n = 3 259</a:t>
          </a:r>
          <a:endParaRPr lang="fr-FR" sz="1200" kern="1200" dirty="0"/>
        </a:p>
      </dsp:txBody>
      <dsp:txXfrm>
        <a:off x="59774" y="4523944"/>
        <a:ext cx="1560134" cy="464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0.60849</cdr:x>
      <cdr:y>0.24576</cdr:y>
    </cdr:from>
    <cdr:to>
      <cdr:x>0.64078</cdr:x>
      <cdr:y>0.74576</cdr:y>
    </cdr:to>
    <cdr:sp macro="" textlink="">
      <cdr:nvSpPr>
        <cdr:cNvPr id="3" name="Accolade fermante 2"/>
        <cdr:cNvSpPr/>
      </cdr:nvSpPr>
      <cdr:spPr>
        <a:xfrm xmlns:a="http://schemas.openxmlformats.org/drawingml/2006/main">
          <a:off x="4863598" y="1044115"/>
          <a:ext cx="258058" cy="2124236"/>
        </a:xfrm>
        <a:prstGeom xmlns:a="http://schemas.openxmlformats.org/drawingml/2006/main" prst="rightBrace">
          <a:avLst/>
        </a:prstGeom>
        <a:ln xmlns:a="http://schemas.openxmlformats.org/drawingml/2006/main" w="28575">
          <a:solidFill>
            <a:srgbClr val="00206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0.35922</cdr:x>
      <cdr:y>0.23729</cdr:y>
    </cdr:from>
    <cdr:to>
      <cdr:x>0.38835</cdr:x>
      <cdr:y>0.76271</cdr:y>
    </cdr:to>
    <cdr:sp macro="" textlink="">
      <cdr:nvSpPr>
        <cdr:cNvPr id="4" name="Accolade fermante 3"/>
        <cdr:cNvSpPr/>
      </cdr:nvSpPr>
      <cdr:spPr>
        <a:xfrm xmlns:a="http://schemas.openxmlformats.org/drawingml/2006/main">
          <a:off x="2664296" y="1008112"/>
          <a:ext cx="216024" cy="2232248"/>
        </a:xfrm>
        <a:prstGeom xmlns:a="http://schemas.openxmlformats.org/drawingml/2006/main" prst="rightBrace">
          <a:avLst/>
        </a:prstGeom>
        <a:ln xmlns:a="http://schemas.openxmlformats.org/drawingml/2006/main" w="28575">
          <a:solidFill>
            <a:srgbClr val="00206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r">
              <a:defRPr sz="1200"/>
            </a:lvl1pPr>
          </a:lstStyle>
          <a:p>
            <a:fld id="{56E9611A-B885-4BD4-B409-60632504C242}" type="datetimeFigureOut">
              <a:rPr lang="fr-FR" smtClean="0"/>
              <a:t>07/12/2022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339"/>
            <a:ext cx="2946400" cy="496887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275" y="9431339"/>
            <a:ext cx="2946400" cy="496887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r">
              <a:defRPr sz="1200"/>
            </a:lvl1pPr>
          </a:lstStyle>
          <a:p>
            <a:fld id="{8F084A70-1C93-4AFC-A85D-BED7FF9D6D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1809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347" cy="496491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3" y="1"/>
            <a:ext cx="2946347" cy="496491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r">
              <a:defRPr sz="1200"/>
            </a:lvl1pPr>
          </a:lstStyle>
          <a:p>
            <a:fld id="{6AAFB657-11D3-4FA8-8A48-BB89AB30EA37}" type="datetimeFigureOut">
              <a:rPr lang="fr-FR" smtClean="0"/>
              <a:t>07/12/2022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7" rIns="91435" bIns="45717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35" tIns="45717" rIns="91435" bIns="45717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6347" cy="496491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3" y="9431600"/>
            <a:ext cx="2946347" cy="496491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r">
              <a:defRPr sz="1200"/>
            </a:lvl1pPr>
          </a:lstStyle>
          <a:p>
            <a:fld id="{BDA288BD-F00C-43CE-8E95-4DB9F7C614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8621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288BD-F00C-43CE-8E95-4DB9F7C614A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666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82487">
              <a:defRPr/>
            </a:pPr>
            <a:fld id="{1E5AC9FA-9DB2-48FB-B76A-EB55F6C2D38A}" type="slidenum">
              <a:rPr lang="fr-FR">
                <a:solidFill>
                  <a:prstClr val="black"/>
                </a:solidFill>
                <a:latin typeface="Calibri"/>
              </a:rPr>
              <a:pPr defTabSz="882487">
                <a:defRPr/>
              </a:pPr>
              <a:t>3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2159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82487">
              <a:defRPr/>
            </a:pPr>
            <a:fld id="{1E5AC9FA-9DB2-48FB-B76A-EB55F6C2D38A}" type="slidenum">
              <a:rPr lang="fr-FR">
                <a:solidFill>
                  <a:prstClr val="black"/>
                </a:solidFill>
                <a:latin typeface="Calibri"/>
              </a:rPr>
              <a:pPr defTabSz="882487">
                <a:defRPr/>
              </a:pPr>
              <a:t>4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6523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31640" y="2195741"/>
            <a:ext cx="7272609" cy="1881331"/>
          </a:xfrm>
        </p:spPr>
        <p:txBody>
          <a:bodyPr anchor="b"/>
          <a:lstStyle>
            <a:lvl1pPr algn="r">
              <a:defRPr sz="3000" u="sng" baseline="0">
                <a:solidFill>
                  <a:schemeClr val="accent4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141" y="4897624"/>
            <a:ext cx="7247336" cy="936104"/>
          </a:xfrm>
        </p:spPr>
        <p:txBody>
          <a:bodyPr/>
          <a:lstStyle>
            <a:lvl1pPr marL="0" indent="0" algn="r">
              <a:buNone/>
              <a:defRPr sz="1800" b="0" cap="none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643" y="512845"/>
            <a:ext cx="1722220" cy="97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53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31640" y="2195741"/>
            <a:ext cx="7272609" cy="1881331"/>
          </a:xfrm>
        </p:spPr>
        <p:txBody>
          <a:bodyPr anchor="b"/>
          <a:lstStyle>
            <a:lvl1pPr algn="r">
              <a:defRPr sz="3000" u="sng" baseline="0">
                <a:solidFill>
                  <a:schemeClr val="accent4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141" y="4897624"/>
            <a:ext cx="7247336" cy="936104"/>
          </a:xfrm>
        </p:spPr>
        <p:txBody>
          <a:bodyPr/>
          <a:lstStyle>
            <a:lvl1pPr marL="0" indent="0" algn="r">
              <a:buNone/>
              <a:defRPr sz="1800" b="0" cap="none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643" y="512845"/>
            <a:ext cx="1722220" cy="97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23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3428998"/>
            <a:ext cx="7272609" cy="1296145"/>
          </a:xfrm>
        </p:spPr>
        <p:txBody>
          <a:bodyPr anchor="b"/>
          <a:lstStyle>
            <a:lvl1pPr algn="r">
              <a:lnSpc>
                <a:spcPct val="100000"/>
              </a:lnSpc>
              <a:spcBef>
                <a:spcPts val="0"/>
              </a:spcBef>
              <a:defRPr sz="2600" b="1" cap="all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31640" y="4869160"/>
            <a:ext cx="7272609" cy="1368128"/>
          </a:xfrm>
        </p:spPr>
        <p:txBody>
          <a:bodyPr anchor="t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 b="0" cap="none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1331014" y="2798506"/>
            <a:ext cx="7273237" cy="486478"/>
          </a:xfrm>
        </p:spPr>
        <p:txBody>
          <a:bodyPr anchor="b"/>
          <a:lstStyle>
            <a:lvl1pPr marL="0" algn="r">
              <a:lnSpc>
                <a:spcPct val="100000"/>
              </a:lnSpc>
              <a:spcBef>
                <a:spcPts val="0"/>
              </a:spcBef>
              <a:buFontTx/>
              <a:buNone/>
              <a:defRPr sz="3000" u="sng">
                <a:solidFill>
                  <a:schemeClr val="accent4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 smtClean="0"/>
              <a:t>Partie #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04664"/>
            <a:ext cx="1080118" cy="60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58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539552" y="1412776"/>
            <a:ext cx="7560840" cy="4824535"/>
          </a:xfrm>
        </p:spPr>
        <p:txBody>
          <a:bodyPr/>
          <a:lstStyle>
            <a:lvl2pPr>
              <a:defRPr>
                <a:solidFill>
                  <a:srgbClr val="373739"/>
                </a:solidFill>
              </a:defRPr>
            </a:lvl2pPr>
            <a:lvl3pPr>
              <a:defRPr>
                <a:solidFill>
                  <a:srgbClr val="373739"/>
                </a:solidFill>
              </a:defRPr>
            </a:lvl3pPr>
            <a:lvl5pPr>
              <a:defRPr>
                <a:solidFill>
                  <a:srgbClr val="373739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0882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illus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539552" y="1340768"/>
            <a:ext cx="6912768" cy="4824512"/>
          </a:xfrm>
        </p:spPr>
        <p:txBody>
          <a:bodyPr/>
          <a:lstStyle>
            <a:lvl1pPr>
              <a:defRPr b="1" u="none"/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0083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578" y="2276872"/>
            <a:ext cx="755015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061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7584" y="404664"/>
            <a:ext cx="3973807" cy="595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04664"/>
            <a:ext cx="1080118" cy="60956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9242871" y="604701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22196" y="599145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dirty="0"/>
          </a:p>
        </p:txBody>
      </p:sp>
      <p:sp>
        <p:nvSpPr>
          <p:cNvPr id="42" name="ZoneTexte 41"/>
          <p:cNvSpPr txBox="1"/>
          <p:nvPr userDrawn="1"/>
        </p:nvSpPr>
        <p:spPr>
          <a:xfrm>
            <a:off x="8360223" y="6448546"/>
            <a:ext cx="244225" cy="115416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r"/>
            <a:fld id="{19A54D9F-65F7-4BCB-82BD-1E3BBE6FBFA8}" type="slidenum">
              <a:rPr lang="fr-FR" sz="750" b="1" smtClean="0">
                <a:solidFill>
                  <a:schemeClr val="tx1"/>
                </a:solidFill>
              </a:rPr>
              <a:pPr algn="r"/>
              <a:t>‹N°›</a:t>
            </a:fld>
            <a:endParaRPr lang="fr-FR" sz="75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147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graphicFrame>
        <p:nvGraphicFramePr>
          <p:cNvPr id="4" name="Graphique 3"/>
          <p:cNvGraphicFramePr/>
          <p:nvPr userDrawn="1">
            <p:extLst/>
          </p:nvPr>
        </p:nvGraphicFramePr>
        <p:xfrm>
          <a:off x="1547664" y="184482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9880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3428998"/>
            <a:ext cx="7272609" cy="1296145"/>
          </a:xfrm>
        </p:spPr>
        <p:txBody>
          <a:bodyPr anchor="b"/>
          <a:lstStyle>
            <a:lvl1pPr algn="r">
              <a:lnSpc>
                <a:spcPct val="100000"/>
              </a:lnSpc>
              <a:spcBef>
                <a:spcPts val="0"/>
              </a:spcBef>
              <a:defRPr sz="2600" b="1" cap="all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31640" y="4869160"/>
            <a:ext cx="7272609" cy="1368128"/>
          </a:xfrm>
        </p:spPr>
        <p:txBody>
          <a:bodyPr anchor="t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 b="0" cap="none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1331014" y="2798506"/>
            <a:ext cx="7273237" cy="486478"/>
          </a:xfrm>
        </p:spPr>
        <p:txBody>
          <a:bodyPr anchor="b"/>
          <a:lstStyle>
            <a:lvl1pPr marL="0" algn="r">
              <a:lnSpc>
                <a:spcPct val="100000"/>
              </a:lnSpc>
              <a:spcBef>
                <a:spcPts val="0"/>
              </a:spcBef>
              <a:buFontTx/>
              <a:buNone/>
              <a:defRPr sz="3000" u="sng">
                <a:solidFill>
                  <a:schemeClr val="accent4"/>
                </a:solidFill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 smtClean="0"/>
              <a:t>Partie #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04664"/>
            <a:ext cx="1080118" cy="60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3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539552" y="1412776"/>
            <a:ext cx="7560840" cy="4824535"/>
          </a:xfrm>
        </p:spPr>
        <p:txBody>
          <a:bodyPr/>
          <a:lstStyle>
            <a:lvl2pPr>
              <a:defRPr>
                <a:solidFill>
                  <a:srgbClr val="373739"/>
                </a:solidFill>
              </a:defRPr>
            </a:lvl2pPr>
            <a:lvl3pPr>
              <a:defRPr>
                <a:solidFill>
                  <a:srgbClr val="373739"/>
                </a:solidFill>
              </a:defRPr>
            </a:lvl3pPr>
            <a:lvl5pPr>
              <a:defRPr>
                <a:solidFill>
                  <a:srgbClr val="373739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9842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illus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defRPr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539552" y="1340768"/>
            <a:ext cx="6912768" cy="4824512"/>
          </a:xfrm>
        </p:spPr>
        <p:txBody>
          <a:bodyPr/>
          <a:lstStyle>
            <a:lvl1pPr>
              <a:defRPr b="1" u="none"/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1520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78" y="2276872"/>
            <a:ext cx="755015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65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584" y="404664"/>
            <a:ext cx="3973807" cy="595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04664"/>
            <a:ext cx="1080118" cy="60956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9242871" y="604701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dirty="0">
              <a:solidFill>
                <a:srgbClr val="4D4D4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922196" y="599145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dirty="0">
              <a:solidFill>
                <a:srgbClr val="4D4D4F"/>
              </a:solidFill>
            </a:endParaRPr>
          </a:p>
        </p:txBody>
      </p:sp>
      <p:sp>
        <p:nvSpPr>
          <p:cNvPr id="42" name="ZoneTexte 41"/>
          <p:cNvSpPr txBox="1"/>
          <p:nvPr userDrawn="1"/>
        </p:nvSpPr>
        <p:spPr>
          <a:xfrm>
            <a:off x="8360223" y="6448546"/>
            <a:ext cx="244225" cy="115416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r"/>
            <a:fld id="{19A54D9F-65F7-4BCB-82BD-1E3BBE6FBFA8}" type="slidenum">
              <a:rPr lang="fr-FR" sz="750" b="1">
                <a:solidFill>
                  <a:srgbClr val="4D4D4F"/>
                </a:solidFill>
              </a:rPr>
              <a:pPr algn="r"/>
              <a:t>‹N°›</a:t>
            </a:fld>
            <a:endParaRPr lang="fr-FR" sz="750" b="1" dirty="0">
              <a:solidFill>
                <a:srgbClr val="4D4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455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graphicFrame>
        <p:nvGraphicFramePr>
          <p:cNvPr id="4" name="Graphique 3"/>
          <p:cNvGraphicFramePr/>
          <p:nvPr userDrawn="1">
            <p:extLst>
              <p:ext uri="{D42A27DB-BD31-4B8C-83A1-F6EECF244321}">
                <p14:modId xmlns:p14="http://schemas.microsoft.com/office/powerpoint/2010/main" val="1151987074"/>
              </p:ext>
            </p:extLst>
          </p:nvPr>
        </p:nvGraphicFramePr>
        <p:xfrm>
          <a:off x="1547664" y="184482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0637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894BEC-7C33-44A9-8A51-BEB0DE1EA9E6}" type="datetimeFigureOut">
              <a:rPr lang="fr-FR" smtClean="0"/>
              <a:t>07/12/2022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52B1B0-65F5-44E6-A6CC-4E0E2A6A08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678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99D25-DBFB-4699-A67F-1A3A4E9CDFD3}" type="datetime1">
              <a:rPr lang="fr-FR"/>
              <a:pPr>
                <a:defRPr/>
              </a:pPr>
              <a:t>07/12/2022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D8BA3-294F-4152-B6B3-3454F6A5FF3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353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89235"/>
            <a:ext cx="8892480" cy="9355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9750" y="188640"/>
            <a:ext cx="6840562" cy="936104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fr-FR" dirty="0" smtClean="0"/>
              <a:t>Titre de la </a:t>
            </a:r>
            <a:r>
              <a:rPr lang="fr-FR" dirty="0" err="1" smtClean="0"/>
              <a:t>Slide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9552" y="1340768"/>
            <a:ext cx="7416825" cy="4896543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360223" y="6448546"/>
            <a:ext cx="244225" cy="115416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r"/>
            <a:fld id="{19A54D9F-65F7-4BCB-82BD-1E3BBE6FBFA8}" type="slidenum">
              <a:rPr lang="fr-FR" sz="750" b="1">
                <a:solidFill>
                  <a:srgbClr val="4D4D4F"/>
                </a:solidFill>
              </a:rPr>
              <a:pPr algn="r"/>
              <a:t>‹N°›</a:t>
            </a:fld>
            <a:endParaRPr lang="fr-FR" sz="750" b="1" dirty="0">
              <a:solidFill>
                <a:srgbClr val="4D4D4F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804" y="404728"/>
            <a:ext cx="1020652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92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ct val="0"/>
        </a:spcBef>
        <a:buNone/>
        <a:defRPr sz="20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200"/>
        </a:spcBef>
        <a:buFontTx/>
        <a:buNone/>
        <a:defRPr sz="1800" b="1" kern="1200" cap="all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6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10000"/>
        </a:lnSpc>
        <a:spcBef>
          <a:spcPts val="0"/>
        </a:spcBef>
        <a:buClr>
          <a:schemeClr val="tx2"/>
        </a:buClr>
        <a:buFont typeface="Symbol" panose="05050102010706020507" pitchFamily="18" charset="2"/>
        <a:buChar char="·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" indent="-144000" algn="l" defTabSz="914400" rtl="0" eaLnBrk="1" latinLnBrk="0" hangingPunct="1">
        <a:lnSpc>
          <a:spcPct val="110000"/>
        </a:lnSpc>
        <a:spcBef>
          <a:spcPts val="0"/>
        </a:spcBef>
        <a:buFont typeface="Symbol" panose="05050102010706020507" pitchFamily="18" charset="2"/>
        <a:buChar char="·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88000" indent="-144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89235"/>
            <a:ext cx="8892480" cy="9355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9750" y="188640"/>
            <a:ext cx="6840562" cy="936104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/>
          <a:p>
            <a:r>
              <a:rPr lang="fr-FR" dirty="0" smtClean="0"/>
              <a:t>Titre de la </a:t>
            </a:r>
            <a:r>
              <a:rPr lang="fr-FR" dirty="0" err="1" smtClean="0"/>
              <a:t>Slide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9552" y="1340768"/>
            <a:ext cx="7416825" cy="4896543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360223" y="6448546"/>
            <a:ext cx="244225" cy="115416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r"/>
            <a:fld id="{19A54D9F-65F7-4BCB-82BD-1E3BBE6FBFA8}" type="slidenum">
              <a:rPr lang="fr-FR" sz="750" b="1" smtClean="0">
                <a:solidFill>
                  <a:schemeClr val="tx1"/>
                </a:solidFill>
              </a:rPr>
              <a:pPr algn="r"/>
              <a:t>‹N°›</a:t>
            </a:fld>
            <a:endParaRPr lang="fr-FR" sz="750" b="1" dirty="0">
              <a:solidFill>
                <a:schemeClr val="tx1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804" y="404728"/>
            <a:ext cx="1020652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2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ct val="0"/>
        </a:spcBef>
        <a:buNone/>
        <a:defRPr sz="20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200"/>
        </a:spcBef>
        <a:buFontTx/>
        <a:buNone/>
        <a:defRPr sz="1800" b="1" kern="1200" cap="all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6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10000"/>
        </a:lnSpc>
        <a:spcBef>
          <a:spcPts val="0"/>
        </a:spcBef>
        <a:buClr>
          <a:schemeClr val="tx2"/>
        </a:buClr>
        <a:buFont typeface="Symbol" panose="05050102010706020507" pitchFamily="18" charset="2"/>
        <a:buChar char="·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" indent="-144000" algn="l" defTabSz="914400" rtl="0" eaLnBrk="1" latinLnBrk="0" hangingPunct="1">
        <a:lnSpc>
          <a:spcPct val="110000"/>
        </a:lnSpc>
        <a:spcBef>
          <a:spcPts val="0"/>
        </a:spcBef>
        <a:buFont typeface="Symbol" panose="05050102010706020507" pitchFamily="18" charset="2"/>
        <a:buChar char="·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88000" indent="-144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11840" y="1844824"/>
            <a:ext cx="8499829" cy="259228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fr-FR" sz="2000" u="none" dirty="0"/>
              <a:t>Evolution </a:t>
            </a:r>
            <a:r>
              <a:rPr lang="fr-FR" sz="2000" u="none" dirty="0" smtClean="0"/>
              <a:t>du niveau de protection contre le </a:t>
            </a:r>
            <a:r>
              <a:rPr lang="fr-FR" sz="2000" u="none" dirty="0" err="1" smtClean="0"/>
              <a:t>vih</a:t>
            </a:r>
            <a:r>
              <a:rPr lang="fr-FR" sz="2000" u="none" dirty="0" smtClean="0"/>
              <a:t> en </a:t>
            </a:r>
            <a:r>
              <a:rPr lang="fr-FR" sz="2000" u="none" dirty="0"/>
              <a:t>France parmi les hommes ayant des relations sexuelles avec les hommes </a:t>
            </a:r>
            <a:br>
              <a:rPr lang="fr-FR" sz="2000" u="none" dirty="0"/>
            </a:br>
            <a:r>
              <a:rPr lang="fr-FR" sz="2000" u="none" dirty="0"/>
              <a:t> </a:t>
            </a:r>
            <a:br>
              <a:rPr lang="fr-FR" sz="2000" u="none" dirty="0"/>
            </a:br>
            <a:r>
              <a:rPr lang="fr-FR" sz="2000" u="none" dirty="0"/>
              <a:t>Enquête Rapport au Sexe </a:t>
            </a:r>
            <a:r>
              <a:rPr lang="fr-FR" sz="2000" u="none" dirty="0" smtClean="0"/>
              <a:t>2017-2019-2021</a:t>
            </a:r>
            <a:r>
              <a:rPr lang="fr-FR" sz="2000" u="none" dirty="0"/>
              <a:t/>
            </a:r>
            <a:br>
              <a:rPr lang="fr-FR" sz="2000" u="none" dirty="0"/>
            </a:br>
            <a:endParaRPr lang="fr-FR" sz="2000" b="0" u="none" dirty="0"/>
          </a:p>
        </p:txBody>
      </p:sp>
      <p:sp>
        <p:nvSpPr>
          <p:cNvPr id="3" name="Rectangle 2"/>
          <p:cNvSpPr/>
          <p:nvPr/>
        </p:nvSpPr>
        <p:spPr>
          <a:xfrm>
            <a:off x="611560" y="4725144"/>
            <a:ext cx="810039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600" b="1" dirty="0" smtClean="0">
                <a:solidFill>
                  <a:schemeClr val="accent4"/>
                </a:solidFill>
              </a:rPr>
              <a:t>Annie VELTER, Youssoufa  OUSSEINE, Anna MERCIER</a:t>
            </a:r>
            <a:endParaRPr lang="fr-FR" sz="1600" dirty="0" smtClean="0">
              <a:solidFill>
                <a:schemeClr val="accent4"/>
              </a:solidFill>
            </a:endParaRPr>
          </a:p>
          <a:p>
            <a:pPr algn="r"/>
            <a:endParaRPr lang="fr-FR" sz="1600" dirty="0" smtClean="0">
              <a:solidFill>
                <a:schemeClr val="accent4"/>
              </a:solidFill>
            </a:endParaRPr>
          </a:p>
          <a:p>
            <a:pPr algn="r"/>
            <a:r>
              <a:rPr lang="fr-FR" sz="1600" b="1" dirty="0">
                <a:solidFill>
                  <a:schemeClr val="accent4"/>
                </a:solidFill>
              </a:rPr>
              <a:t>DPPS, Santé publique France</a:t>
            </a:r>
          </a:p>
          <a:p>
            <a:pPr algn="r"/>
            <a:endParaRPr lang="fr-FR" sz="1200" dirty="0" smtClean="0">
              <a:solidFill>
                <a:schemeClr val="accent4"/>
              </a:solidFill>
            </a:endParaRPr>
          </a:p>
          <a:p>
            <a:pPr algn="r"/>
            <a:endParaRPr lang="fr-FR" sz="1200" dirty="0">
              <a:solidFill>
                <a:schemeClr val="accent4"/>
              </a:solidFill>
            </a:endParaRPr>
          </a:p>
          <a:p>
            <a:pPr algn="r"/>
            <a:r>
              <a:rPr lang="fr-FR" sz="2000" b="1" cap="all" dirty="0">
                <a:solidFill>
                  <a:schemeClr val="tx2"/>
                </a:solidFill>
              </a:rPr>
              <a:t>réunion des associations, le </a:t>
            </a:r>
            <a:r>
              <a:rPr lang="fr-FR" sz="2000" b="1" cap="all" dirty="0" smtClean="0">
                <a:solidFill>
                  <a:schemeClr val="tx2"/>
                </a:solidFill>
              </a:rPr>
              <a:t>24 </a:t>
            </a:r>
            <a:r>
              <a:rPr lang="fr-FR" sz="2000" b="1" cap="all" dirty="0">
                <a:solidFill>
                  <a:schemeClr val="tx2"/>
                </a:solidFill>
              </a:rPr>
              <a:t>novembre </a:t>
            </a:r>
            <a:r>
              <a:rPr lang="fr-FR" sz="2000" b="1" cap="all" dirty="0" smtClean="0">
                <a:solidFill>
                  <a:schemeClr val="tx2"/>
                </a:solidFill>
              </a:rPr>
              <a:t>2022</a:t>
            </a:r>
            <a:r>
              <a:rPr lang="fr-FR" sz="2000" b="1" cap="all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/>
            </a:r>
            <a:br>
              <a:rPr lang="fr-FR" sz="2000" b="1" cap="all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</a:br>
            <a:r>
              <a:rPr lang="fr-FR" sz="1200" dirty="0" smtClean="0">
                <a:solidFill>
                  <a:schemeClr val="accent4"/>
                </a:solidFill>
              </a:rPr>
              <a:t> </a:t>
            </a:r>
            <a:endParaRPr lang="fr-FR" sz="1600" cap="all" dirty="0" smtClean="0">
              <a:solidFill>
                <a:schemeClr val="accent4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236645"/>
            <a:ext cx="1584176" cy="132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5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51520" y="1196752"/>
            <a:ext cx="8712968" cy="779701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chemeClr val="accent4"/>
                </a:solidFill>
              </a:rPr>
              <a:t>Evolution du niveau de protection et des outils utilisés lors du </a:t>
            </a:r>
            <a:r>
              <a:rPr lang="fr-FR" b="1" dirty="0">
                <a:solidFill>
                  <a:schemeClr val="accent4"/>
                </a:solidFill>
              </a:rPr>
              <a:t>dernier rapport sexuel anal  </a:t>
            </a:r>
            <a:r>
              <a:rPr lang="fr-FR" b="1" dirty="0" smtClean="0">
                <a:solidFill>
                  <a:schemeClr val="accent4"/>
                </a:solidFill>
              </a:rPr>
              <a:t>avec </a:t>
            </a:r>
            <a:r>
              <a:rPr lang="fr-FR" b="1" dirty="0">
                <a:solidFill>
                  <a:schemeClr val="accent4"/>
                </a:solidFill>
              </a:rPr>
              <a:t>un partenaire occasionnel</a:t>
            </a:r>
          </a:p>
        </p:txBody>
      </p:sp>
      <p:graphicFrame>
        <p:nvGraphicFramePr>
          <p:cNvPr id="6" name="Graphique 5"/>
          <p:cNvGraphicFramePr/>
          <p:nvPr>
            <p:extLst>
              <p:ext uri="{D42A27DB-BD31-4B8C-83A1-F6EECF244321}">
                <p14:modId xmlns:p14="http://schemas.microsoft.com/office/powerpoint/2010/main" val="3921713240"/>
              </p:ext>
            </p:extLst>
          </p:nvPr>
        </p:nvGraphicFramePr>
        <p:xfrm>
          <a:off x="251520" y="2204864"/>
          <a:ext cx="799288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Accolade fermante 7"/>
          <p:cNvSpPr/>
          <p:nvPr/>
        </p:nvSpPr>
        <p:spPr>
          <a:xfrm>
            <a:off x="7109452" y="3248979"/>
            <a:ext cx="216024" cy="2160240"/>
          </a:xfrm>
          <a:prstGeom prst="righ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428458" y="4229072"/>
            <a:ext cx="495470" cy="20005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fr-FR" sz="1300" b="1" dirty="0" smtClean="0"/>
              <a:t>75%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436096" y="4157627"/>
            <a:ext cx="495470" cy="20005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fr-FR" sz="1300" b="1" dirty="0" smtClean="0"/>
              <a:t>79%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427960" y="4228472"/>
            <a:ext cx="495470" cy="20005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fr-FR" sz="1300" b="1" dirty="0" smtClean="0"/>
              <a:t>75%</a:t>
            </a:r>
          </a:p>
        </p:txBody>
      </p:sp>
    </p:spTree>
    <p:extLst>
      <p:ext uri="{BB962C8B-B14F-4D97-AF65-F5344CB8AC3E}">
        <p14:creationId xmlns:p14="http://schemas.microsoft.com/office/powerpoint/2010/main" val="253531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687610"/>
          </a:xfrm>
        </p:spPr>
        <p:txBody>
          <a:bodyPr/>
          <a:lstStyle/>
          <a:p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1"/>
          </p:nvPr>
        </p:nvSpPr>
        <p:spPr>
          <a:xfrm>
            <a:off x="342325" y="1305130"/>
            <a:ext cx="4233614" cy="948283"/>
          </a:xfrm>
        </p:spPr>
        <p:txBody>
          <a:bodyPr/>
          <a:lstStyle/>
          <a:p>
            <a:pPr algn="ctr"/>
            <a:r>
              <a:rPr lang="fr-FR" sz="1400" cap="none" dirty="0" smtClean="0">
                <a:solidFill>
                  <a:schemeClr val="accent4"/>
                </a:solidFill>
              </a:rPr>
              <a:t>Evolution de l’usage exclusif du préservatif lors du dernier rapport sexuel anal avec un partenaire occasionnel selon les classes d’âges</a:t>
            </a:r>
            <a:endParaRPr lang="fr-FR" sz="1400" cap="none" dirty="0">
              <a:solidFill>
                <a:schemeClr val="accent4"/>
              </a:solidFill>
            </a:endParaRPr>
          </a:p>
        </p:txBody>
      </p:sp>
      <p:graphicFrame>
        <p:nvGraphicFramePr>
          <p:cNvPr id="18" name="Espace réservé du contenu 1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54493005"/>
              </p:ext>
            </p:extLst>
          </p:nvPr>
        </p:nvGraphicFramePr>
        <p:xfrm>
          <a:off x="251520" y="2348880"/>
          <a:ext cx="4247455" cy="3840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660695" y="1429501"/>
            <a:ext cx="4119314" cy="823912"/>
          </a:xfrm>
        </p:spPr>
        <p:txBody>
          <a:bodyPr/>
          <a:lstStyle/>
          <a:p>
            <a:pPr algn="ctr"/>
            <a:r>
              <a:rPr lang="fr-FR" sz="1400" cap="none" dirty="0">
                <a:solidFill>
                  <a:schemeClr val="accent4"/>
                </a:solidFill>
              </a:rPr>
              <a:t>Evolution de l’usage </a:t>
            </a:r>
            <a:r>
              <a:rPr lang="fr-FR" sz="1400" cap="none" dirty="0" smtClean="0">
                <a:solidFill>
                  <a:schemeClr val="accent4"/>
                </a:solidFill>
              </a:rPr>
              <a:t>de la </a:t>
            </a:r>
            <a:r>
              <a:rPr lang="fr-FR" sz="1400" cap="none" dirty="0" err="1" smtClean="0">
                <a:solidFill>
                  <a:schemeClr val="accent4"/>
                </a:solidFill>
              </a:rPr>
              <a:t>PrEP</a:t>
            </a:r>
            <a:r>
              <a:rPr lang="fr-FR" sz="1400" cap="none" dirty="0" smtClean="0">
                <a:solidFill>
                  <a:schemeClr val="accent4"/>
                </a:solidFill>
              </a:rPr>
              <a:t> lors </a:t>
            </a:r>
            <a:r>
              <a:rPr lang="fr-FR" sz="1400" cap="none" dirty="0">
                <a:solidFill>
                  <a:schemeClr val="accent4"/>
                </a:solidFill>
              </a:rPr>
              <a:t>du dernier rapport sexuel anal avec un partenaire occasionnel selon les classes </a:t>
            </a:r>
            <a:r>
              <a:rPr lang="fr-FR" sz="1400" cap="none" dirty="0" smtClean="0">
                <a:solidFill>
                  <a:schemeClr val="accent4"/>
                </a:solidFill>
              </a:rPr>
              <a:t>d’âges</a:t>
            </a:r>
            <a:endParaRPr lang="fr-FR" sz="1400" cap="none" dirty="0">
              <a:solidFill>
                <a:schemeClr val="accent4"/>
              </a:solidFill>
            </a:endParaRPr>
          </a:p>
        </p:txBody>
      </p:sp>
      <p:graphicFrame>
        <p:nvGraphicFramePr>
          <p:cNvPr id="21" name="Espace réservé du contenu 2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84981865"/>
              </p:ext>
            </p:extLst>
          </p:nvPr>
        </p:nvGraphicFramePr>
        <p:xfrm>
          <a:off x="4629150" y="2505075"/>
          <a:ext cx="433533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897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DISCUSSION  1</a:t>
            </a:r>
            <a:endParaRPr lang="fr-FR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BA8E8E79-2547-4144-8C5F-DE7FC1B466BC}"/>
              </a:ext>
            </a:extLst>
          </p:cNvPr>
          <p:cNvSpPr txBox="1">
            <a:spLocks/>
          </p:cNvSpPr>
          <p:nvPr/>
        </p:nvSpPr>
        <p:spPr>
          <a:xfrm>
            <a:off x="323528" y="1268760"/>
            <a:ext cx="8640960" cy="48179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200" dirty="0">
                <a:solidFill>
                  <a:schemeClr val="accent4"/>
                </a:solidFill>
              </a:rPr>
              <a:t>ERAS : un échantillon important</a:t>
            </a:r>
          </a:p>
          <a:p>
            <a:pPr marL="342900" marR="0" lvl="0" indent="-342900" algn="just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200" dirty="0">
                <a:solidFill>
                  <a:schemeClr val="accent4"/>
                </a:solidFill>
              </a:rPr>
              <a:t>Profils des répondants diversifiés : jeunes, HSH plus ou moins éloignés de la communauté par leur mode de vie, par leur sexualité et aussi distants des recommandations </a:t>
            </a:r>
            <a:r>
              <a:rPr lang="fr-FR" sz="2200" dirty="0" smtClean="0">
                <a:solidFill>
                  <a:schemeClr val="accent4"/>
                </a:solidFill>
              </a:rPr>
              <a:t>sanitaires</a:t>
            </a:r>
          </a:p>
          <a:p>
            <a:pPr marL="342900" marR="0" lvl="0" indent="-342900" algn="just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200" dirty="0" smtClean="0">
                <a:solidFill>
                  <a:schemeClr val="accent4"/>
                </a:solidFill>
              </a:rPr>
              <a:t>Mais résultats non représentatifs pour l’ensemble de la population HSH</a:t>
            </a:r>
            <a:endParaRPr lang="fr-FR" sz="2200" dirty="0">
              <a:solidFill>
                <a:schemeClr val="accent4"/>
              </a:solidFill>
            </a:endParaRPr>
          </a:p>
          <a:p>
            <a:pPr marL="342900" marR="0" lvl="0" indent="-342900" algn="just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200" dirty="0" smtClean="0">
                <a:solidFill>
                  <a:schemeClr val="accent4"/>
                </a:solidFill>
              </a:rPr>
              <a:t>Indicateur protection au </a:t>
            </a:r>
            <a:r>
              <a:rPr lang="fr-FR" sz="2200" dirty="0">
                <a:solidFill>
                  <a:schemeClr val="accent4"/>
                </a:solidFill>
              </a:rPr>
              <a:t>dernier rapport sexuel </a:t>
            </a:r>
            <a:r>
              <a:rPr lang="fr-FR" sz="2200" dirty="0" smtClean="0">
                <a:solidFill>
                  <a:schemeClr val="accent4"/>
                </a:solidFill>
              </a:rPr>
              <a:t>avec un partenaire occasionnel sous-estime </a:t>
            </a:r>
            <a:r>
              <a:rPr lang="fr-FR" sz="2200" dirty="0">
                <a:solidFill>
                  <a:schemeClr val="accent4"/>
                </a:solidFill>
              </a:rPr>
              <a:t>probablement la proportion globale </a:t>
            </a:r>
            <a:r>
              <a:rPr lang="fr-FR" sz="2200" dirty="0" smtClean="0">
                <a:solidFill>
                  <a:schemeClr val="accent4"/>
                </a:solidFill>
              </a:rPr>
              <a:t>et plus particulièrement l’usage de la de </a:t>
            </a:r>
            <a:r>
              <a:rPr lang="fr-FR" sz="2200" dirty="0" err="1">
                <a:solidFill>
                  <a:schemeClr val="accent4"/>
                </a:solidFill>
              </a:rPr>
              <a:t>PrEP</a:t>
            </a:r>
            <a:r>
              <a:rPr lang="fr-FR" sz="2200" dirty="0">
                <a:solidFill>
                  <a:schemeClr val="accent4"/>
                </a:solidFill>
              </a:rPr>
              <a:t> (spécifiquement ceux l’utilisant « à la demande </a:t>
            </a:r>
            <a:r>
              <a:rPr lang="fr-FR" sz="2200" dirty="0" smtClean="0">
                <a:solidFill>
                  <a:schemeClr val="accent4"/>
                </a:solidFill>
              </a:rPr>
              <a:t>») mais indicateur présent dans les 3 éditions</a:t>
            </a:r>
            <a:endParaRPr lang="fr-FR" sz="2200" dirty="0">
              <a:solidFill>
                <a:schemeClr val="accent4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667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3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DISCUSSION 2</a:t>
            </a:r>
            <a:endParaRPr lang="fr-FR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BA8E8E79-2547-4144-8C5F-DE7FC1B466BC}"/>
              </a:ext>
            </a:extLst>
          </p:cNvPr>
          <p:cNvSpPr txBox="1">
            <a:spLocks/>
          </p:cNvSpPr>
          <p:nvPr/>
        </p:nvSpPr>
        <p:spPr>
          <a:xfrm>
            <a:off x="323528" y="1268760"/>
            <a:ext cx="8352928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000" dirty="0" smtClean="0">
                <a:solidFill>
                  <a:schemeClr val="accent4"/>
                </a:solidFill>
              </a:rPr>
              <a:t>Pas d’augmentation du niveau de protection global dans la population des HSH séronégatifs pour le VIH = 75% en 2021</a:t>
            </a:r>
          </a:p>
          <a:p>
            <a:pPr marL="342900" marR="0" lvl="0" indent="-342900" algn="just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000" dirty="0" smtClean="0">
                <a:solidFill>
                  <a:schemeClr val="accent4"/>
                </a:solidFill>
              </a:rPr>
              <a:t>Préservatif reste l’outil le plus utilisé mais en baisse = 42% en 2021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fr-FR" sz="2000" dirty="0" smtClean="0">
                <a:solidFill>
                  <a:schemeClr val="accent4"/>
                </a:solidFill>
              </a:rPr>
              <a:t> </a:t>
            </a:r>
            <a:r>
              <a:rPr lang="fr-FR" sz="1800" dirty="0" smtClean="0">
                <a:solidFill>
                  <a:schemeClr val="accent4"/>
                </a:solidFill>
              </a:rPr>
              <a:t>Tendance depuis le milieu des années 1990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fr-FR" sz="1800" dirty="0" smtClean="0">
                <a:solidFill>
                  <a:schemeClr val="accent4"/>
                </a:solidFill>
              </a:rPr>
              <a:t> Tendance </a:t>
            </a:r>
            <a:r>
              <a:rPr lang="fr-FR" sz="1800" dirty="0" err="1" smtClean="0">
                <a:solidFill>
                  <a:schemeClr val="accent4"/>
                </a:solidFill>
              </a:rPr>
              <a:t>qq</a:t>
            </a:r>
            <a:r>
              <a:rPr lang="fr-FR" sz="1800" dirty="0" smtClean="0">
                <a:solidFill>
                  <a:schemeClr val="accent4"/>
                </a:solidFill>
              </a:rPr>
              <a:t> soit l’âge des répondants : même si les – de 25 ans utilisent plus </a:t>
            </a:r>
            <a:r>
              <a:rPr lang="fr-FR" sz="1800" smtClean="0">
                <a:solidFill>
                  <a:schemeClr val="accent4"/>
                </a:solidFill>
              </a:rPr>
              <a:t>le préservatif </a:t>
            </a:r>
            <a:r>
              <a:rPr lang="fr-FR" sz="1800" dirty="0" smtClean="0">
                <a:solidFill>
                  <a:schemeClr val="accent4"/>
                </a:solidFill>
              </a:rPr>
              <a:t>que leurs ainés, diminution générationnelle </a:t>
            </a:r>
          </a:p>
          <a:p>
            <a:pPr marL="0" lvl="1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fr-FR" sz="2000" dirty="0">
                <a:solidFill>
                  <a:schemeClr val="accent4"/>
                </a:solidFill>
              </a:rPr>
              <a:t> </a:t>
            </a:r>
            <a:endParaRPr lang="fr-FR" sz="2000" dirty="0" smtClean="0">
              <a:solidFill>
                <a:schemeClr val="accent4"/>
              </a:solidFill>
            </a:endParaRPr>
          </a:p>
          <a:p>
            <a:pPr marL="361950" lvl="1" indent="-361950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fr-FR" sz="2000" dirty="0" smtClean="0">
                <a:solidFill>
                  <a:schemeClr val="accent4"/>
                </a:solidFill>
              </a:rPr>
              <a:t>Usage de la </a:t>
            </a:r>
            <a:r>
              <a:rPr lang="fr-FR" sz="2000" dirty="0" err="1" smtClean="0">
                <a:solidFill>
                  <a:schemeClr val="accent4"/>
                </a:solidFill>
              </a:rPr>
              <a:t>PrEP</a:t>
            </a:r>
            <a:r>
              <a:rPr lang="fr-FR" sz="2000" dirty="0" smtClean="0">
                <a:solidFill>
                  <a:schemeClr val="accent4"/>
                </a:solidFill>
              </a:rPr>
              <a:t> augmentent de manière significative et contrebalance la baisse du préservatif = 28% en 2021</a:t>
            </a:r>
          </a:p>
          <a:p>
            <a:pPr marL="733425" lvl="1" indent="-2857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fr-FR" sz="1800" dirty="0" smtClean="0">
                <a:solidFill>
                  <a:schemeClr val="accent4"/>
                </a:solidFill>
              </a:rPr>
              <a:t> Augmentation 35 ans et plus </a:t>
            </a:r>
          </a:p>
          <a:p>
            <a:pPr marL="733425" lvl="1" indent="-2857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fr-FR" sz="1800" dirty="0" smtClean="0">
                <a:solidFill>
                  <a:schemeClr val="accent4"/>
                </a:solidFill>
              </a:rPr>
              <a:t>Mais des obstacles d’accès persistent </a:t>
            </a:r>
            <a:r>
              <a:rPr lang="fr-FR" sz="1800" dirty="0" smtClean="0">
                <a:solidFill>
                  <a:schemeClr val="accent4"/>
                </a:solidFill>
                <a:sym typeface="Wingdings" panose="05000000000000000000" pitchFamily="2" charset="2"/>
              </a:rPr>
              <a:t> disparités régionales de l’offre de </a:t>
            </a:r>
            <a:r>
              <a:rPr lang="fr-FR" sz="1800" dirty="0">
                <a:solidFill>
                  <a:schemeClr val="accent4"/>
                </a:solidFill>
                <a:sym typeface="Wingdings" panose="05000000000000000000" pitchFamily="2" charset="2"/>
              </a:rPr>
              <a:t>soin malgré </a:t>
            </a:r>
            <a:r>
              <a:rPr lang="fr-FR" sz="1800" dirty="0" smtClean="0">
                <a:solidFill>
                  <a:schemeClr val="accent4"/>
                </a:solidFill>
                <a:sym typeface="Wingdings" panose="05000000000000000000" pitchFamily="2" charset="2"/>
              </a:rPr>
              <a:t>l’ouverture </a:t>
            </a:r>
            <a:r>
              <a:rPr lang="fr-FR" sz="1800" dirty="0">
                <a:solidFill>
                  <a:schemeClr val="accent4"/>
                </a:solidFill>
                <a:sym typeface="Wingdings" panose="05000000000000000000" pitchFamily="2" charset="2"/>
              </a:rPr>
              <a:t>de la primo-prescription aux médecins </a:t>
            </a:r>
            <a:r>
              <a:rPr lang="fr-FR" sz="1800" dirty="0" smtClean="0">
                <a:solidFill>
                  <a:schemeClr val="accent4"/>
                </a:solidFill>
                <a:sym typeface="Wingdings" panose="05000000000000000000" pitchFamily="2" charset="2"/>
              </a:rPr>
              <a:t>généralistes, profil des usagers stable</a:t>
            </a:r>
            <a:endParaRPr kumimoji="0" lang="fr-FR" sz="280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667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08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DISCUSSION 3</a:t>
            </a:r>
            <a:endParaRPr lang="fr-FR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BA8E8E79-2547-4144-8C5F-DE7FC1B466BC}"/>
              </a:ext>
            </a:extLst>
          </p:cNvPr>
          <p:cNvSpPr txBox="1">
            <a:spLocks/>
          </p:cNvSpPr>
          <p:nvPr/>
        </p:nvSpPr>
        <p:spPr>
          <a:xfrm>
            <a:off x="323528" y="1268760"/>
            <a:ext cx="8352928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20000"/>
              </a:lnSpc>
              <a:spcBef>
                <a:spcPts val="1200"/>
              </a:spcBef>
              <a:defRPr/>
            </a:pPr>
            <a:r>
              <a:rPr lang="fr-FR" sz="2000" dirty="0" smtClean="0">
                <a:solidFill>
                  <a:schemeClr val="accent4"/>
                </a:solidFill>
              </a:rPr>
              <a:t>Dans la population d’étude de HSH séronégatifs, actifs </a:t>
            </a:r>
            <a:r>
              <a:rPr lang="fr-FR" sz="2000" dirty="0">
                <a:solidFill>
                  <a:schemeClr val="accent4"/>
                </a:solidFill>
              </a:rPr>
              <a:t>sexuellement </a:t>
            </a:r>
            <a:r>
              <a:rPr lang="fr-FR" sz="2000" dirty="0" smtClean="0">
                <a:solidFill>
                  <a:schemeClr val="accent4"/>
                </a:solidFill>
              </a:rPr>
              <a:t>et éligibles à la </a:t>
            </a:r>
            <a:r>
              <a:rPr lang="fr-FR" sz="2000" dirty="0" err="1" smtClean="0">
                <a:solidFill>
                  <a:schemeClr val="accent4"/>
                </a:solidFill>
              </a:rPr>
              <a:t>PrEP</a:t>
            </a:r>
            <a:r>
              <a:rPr lang="fr-FR" sz="2000" dirty="0" smtClean="0">
                <a:solidFill>
                  <a:schemeClr val="accent4"/>
                </a:solidFill>
              </a:rPr>
              <a:t>, </a:t>
            </a:r>
            <a:r>
              <a:rPr lang="fr-FR" sz="2000" dirty="0">
                <a:solidFill>
                  <a:schemeClr val="accent4"/>
                </a:solidFill>
              </a:rPr>
              <a:t>le niveau de protection </a:t>
            </a:r>
            <a:r>
              <a:rPr lang="fr-FR" sz="2000" dirty="0" smtClean="0">
                <a:solidFill>
                  <a:schemeClr val="accent4"/>
                </a:solidFill>
              </a:rPr>
              <a:t>et </a:t>
            </a:r>
            <a:r>
              <a:rPr lang="fr-FR" sz="2000" dirty="0">
                <a:solidFill>
                  <a:schemeClr val="accent4"/>
                </a:solidFill>
              </a:rPr>
              <a:t>le recours au dépistage VIH </a:t>
            </a:r>
            <a:r>
              <a:rPr lang="fr-FR" sz="2000" dirty="0" smtClean="0">
                <a:solidFill>
                  <a:schemeClr val="accent4"/>
                </a:solidFill>
              </a:rPr>
              <a:t>sont insuffisants compromettant </a:t>
            </a:r>
            <a:r>
              <a:rPr lang="fr-FR" sz="2000" dirty="0">
                <a:solidFill>
                  <a:schemeClr val="accent4"/>
                </a:solidFill>
              </a:rPr>
              <a:t>l’objectif de fin de la transmission du VIH dans les prochaines années. </a:t>
            </a:r>
            <a:endParaRPr lang="fr-FR" sz="2000" dirty="0" smtClean="0">
              <a:solidFill>
                <a:schemeClr val="accent4"/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1200"/>
              </a:spcBef>
              <a:buNone/>
              <a:defRPr/>
            </a:pPr>
            <a:r>
              <a:rPr lang="fr-FR" sz="2000" dirty="0" smtClean="0">
                <a:solidFill>
                  <a:schemeClr val="accent4"/>
                </a:solidFill>
                <a:sym typeface="Wingdings" panose="05000000000000000000" pitchFamily="2" charset="2"/>
              </a:rPr>
              <a:t> </a:t>
            </a:r>
            <a:r>
              <a:rPr lang="fr-FR" sz="2000" dirty="0" smtClean="0">
                <a:solidFill>
                  <a:schemeClr val="accent4"/>
                </a:solidFill>
              </a:rPr>
              <a:t>En </a:t>
            </a:r>
            <a:r>
              <a:rPr lang="fr-FR" sz="2000" dirty="0">
                <a:solidFill>
                  <a:schemeClr val="accent4"/>
                </a:solidFill>
              </a:rPr>
              <a:t>2021, 25% des </a:t>
            </a:r>
            <a:r>
              <a:rPr lang="fr-FR" sz="2000" dirty="0" smtClean="0">
                <a:solidFill>
                  <a:schemeClr val="accent4"/>
                </a:solidFill>
              </a:rPr>
              <a:t>répondants </a:t>
            </a:r>
            <a:r>
              <a:rPr lang="fr-FR" sz="2000" dirty="0">
                <a:solidFill>
                  <a:schemeClr val="accent4"/>
                </a:solidFill>
              </a:rPr>
              <a:t>séronégatifs n’avaient aucune protection lors de leur DRA avec leur partenaire occasionnel et 62% avaient réalisé moins de 3 tests de dépistage au cours de l’année</a:t>
            </a:r>
            <a:r>
              <a:rPr lang="fr-FR" sz="2000" dirty="0" smtClean="0">
                <a:solidFill>
                  <a:schemeClr val="accent4"/>
                </a:solidFill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1200"/>
              </a:spcBef>
              <a:buNone/>
              <a:defRPr/>
            </a:pPr>
            <a:r>
              <a:rPr lang="fr-FR" sz="2000" dirty="0" smtClean="0">
                <a:solidFill>
                  <a:schemeClr val="accent4"/>
                </a:solidFill>
              </a:rPr>
              <a:t>Les </a:t>
            </a:r>
            <a:r>
              <a:rPr lang="fr-FR" sz="2000" dirty="0">
                <a:solidFill>
                  <a:schemeClr val="accent4"/>
                </a:solidFill>
              </a:rPr>
              <a:t>programmes de prévention doivent se poursuivent en s’adaptant à l'ensemble de la population HSH dans toute sa diversité et </a:t>
            </a:r>
            <a:r>
              <a:rPr lang="fr-FR" sz="2000" dirty="0" smtClean="0">
                <a:solidFill>
                  <a:schemeClr val="accent4"/>
                </a:solidFill>
              </a:rPr>
              <a:t>aux différents moments de la vie en </a:t>
            </a:r>
            <a:r>
              <a:rPr lang="fr-FR" sz="2000" dirty="0">
                <a:solidFill>
                  <a:schemeClr val="accent4"/>
                </a:solidFill>
              </a:rPr>
              <a:t>promouvant l'ensemble des outils de prévention actuels.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667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38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remerciements</a:t>
            </a:r>
            <a:endParaRPr lang="fr-FR" dirty="0"/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2"/>
          </p:nvPr>
        </p:nvSpPr>
        <p:spPr>
          <a:xfrm>
            <a:off x="251520" y="1556792"/>
            <a:ext cx="8640960" cy="403244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000" cap="none" dirty="0" smtClean="0">
                <a:solidFill>
                  <a:srgbClr val="002060"/>
                </a:solidFill>
              </a:rPr>
              <a:t> </a:t>
            </a:r>
            <a:endParaRPr lang="fr-FR" sz="2000" cap="none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000" b="0" cap="none" dirty="0" smtClean="0">
                <a:solidFill>
                  <a:schemeClr val="accent4"/>
                </a:solidFill>
              </a:rPr>
              <a:t>Nicolas </a:t>
            </a:r>
            <a:r>
              <a:rPr lang="fr-FR" sz="2000" b="0" cap="none" dirty="0">
                <a:solidFill>
                  <a:schemeClr val="accent4"/>
                </a:solidFill>
              </a:rPr>
              <a:t>Etien (</a:t>
            </a:r>
            <a:r>
              <a:rPr lang="fr-FR" sz="2000" b="0" cap="none" dirty="0" smtClean="0">
                <a:solidFill>
                  <a:schemeClr val="accent4"/>
                </a:solidFill>
              </a:rPr>
              <a:t>Santé publique France),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2000" b="0" cap="none" dirty="0" smtClean="0">
              <a:solidFill>
                <a:schemeClr val="accent4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000" b="0" cap="none" dirty="0" smtClean="0">
                <a:solidFill>
                  <a:schemeClr val="accent4"/>
                </a:solidFill>
              </a:rPr>
              <a:t>Bérangère </a:t>
            </a:r>
            <a:r>
              <a:rPr lang="fr-FR" sz="2000" b="0" cap="none" dirty="0">
                <a:solidFill>
                  <a:schemeClr val="accent4"/>
                </a:solidFill>
              </a:rPr>
              <a:t>Gall et Julien Vivant (BVA) pour la qualité de leur travail dans la mise en œuvre de l’enquête, </a:t>
            </a:r>
            <a:endParaRPr lang="fr-FR" sz="2000" b="0" cap="none" dirty="0" smtClean="0">
              <a:solidFill>
                <a:schemeClr val="accent4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2000" b="0" cap="none" dirty="0" smtClean="0">
              <a:solidFill>
                <a:schemeClr val="accent4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000" b="0" cap="none" dirty="0" smtClean="0">
                <a:solidFill>
                  <a:schemeClr val="accent4"/>
                </a:solidFill>
              </a:rPr>
              <a:t>Nos </a:t>
            </a:r>
            <a:r>
              <a:rPr lang="fr-FR" sz="2000" b="0" cap="none" dirty="0">
                <a:solidFill>
                  <a:schemeClr val="accent4"/>
                </a:solidFill>
              </a:rPr>
              <a:t>partenaires associatifs pour leur soutien et relai de l’enquête dans leur </a:t>
            </a:r>
            <a:r>
              <a:rPr lang="fr-FR" sz="2000" b="0" cap="none" dirty="0" smtClean="0">
                <a:solidFill>
                  <a:schemeClr val="accent4"/>
                </a:solidFill>
              </a:rPr>
              <a:t>réseau,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2000" b="0" cap="none" dirty="0">
              <a:solidFill>
                <a:schemeClr val="accent4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000" b="0" cap="none" dirty="0">
                <a:solidFill>
                  <a:schemeClr val="accent4"/>
                </a:solidFill>
              </a:rPr>
              <a:t>A l</a:t>
            </a:r>
            <a:r>
              <a:rPr lang="fr-FR" sz="2000" b="0" cap="none">
                <a:solidFill>
                  <a:schemeClr val="accent4"/>
                </a:solidFill>
              </a:rPr>
              <a:t>’ </a:t>
            </a:r>
            <a:r>
              <a:rPr lang="fr-FR" sz="2000" b="0" cap="none" smtClean="0">
                <a:solidFill>
                  <a:schemeClr val="accent4"/>
                </a:solidFill>
              </a:rPr>
              <a:t>ANRS-MIE </a:t>
            </a:r>
            <a:r>
              <a:rPr lang="fr-FR" sz="2000" b="0" cap="none" dirty="0">
                <a:solidFill>
                  <a:schemeClr val="accent4"/>
                </a:solidFill>
              </a:rPr>
              <a:t>pour son soutien </a:t>
            </a:r>
            <a:r>
              <a:rPr lang="fr-FR" sz="2000" b="0" cap="none" dirty="0" smtClean="0">
                <a:solidFill>
                  <a:schemeClr val="accent4"/>
                </a:solidFill>
              </a:rPr>
              <a:t>indéfectible</a:t>
            </a:r>
            <a:endParaRPr lang="fr-FR" sz="2000" b="0" cap="none" dirty="0">
              <a:solidFill>
                <a:schemeClr val="accent4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2000" b="0" cap="none" dirty="0" smtClean="0">
              <a:solidFill>
                <a:schemeClr val="accent4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000" cap="none" dirty="0" smtClean="0">
                <a:solidFill>
                  <a:schemeClr val="accent4"/>
                </a:solidFill>
              </a:rPr>
              <a:t>Et </a:t>
            </a:r>
            <a:r>
              <a:rPr lang="fr-FR" sz="2000" cap="none" dirty="0">
                <a:solidFill>
                  <a:schemeClr val="accent4"/>
                </a:solidFill>
              </a:rPr>
              <a:t>l’ensemble des hommes gays et autres hommes qui ont des rapports sexuels avec des hommes d’avoir pris le temps de répondre à l’enquête.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fr-FR" sz="2000" b="0" cap="none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fr-FR" sz="2000" b="0" cap="none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74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323528" y="1340768"/>
            <a:ext cx="8083833" cy="5112568"/>
          </a:xfrm>
        </p:spPr>
        <p:txBody>
          <a:bodyPr>
            <a:normAutofit lnSpcReduction="10000"/>
          </a:bodyPr>
          <a:lstStyle/>
          <a:p>
            <a:pPr marL="85725" indent="276225" algn="just">
              <a:buFont typeface="Arial" panose="020B0604020202020204" pitchFamily="34" charset="0"/>
              <a:buChar char="•"/>
            </a:pPr>
            <a:r>
              <a:rPr lang="fr-FR" sz="1600" cap="none" dirty="0" smtClean="0">
                <a:solidFill>
                  <a:schemeClr val="accent4"/>
                </a:solidFill>
              </a:rPr>
              <a:t>Changement </a:t>
            </a:r>
            <a:r>
              <a:rPr lang="fr-FR" sz="1600" cap="none" dirty="0">
                <a:solidFill>
                  <a:schemeClr val="accent4"/>
                </a:solidFill>
              </a:rPr>
              <a:t>de paradigme préventif </a:t>
            </a:r>
            <a:r>
              <a:rPr lang="fr-FR" sz="1600" cap="none" dirty="0" smtClean="0">
                <a:solidFill>
                  <a:schemeClr val="accent4"/>
                </a:solidFill>
              </a:rPr>
              <a:t>: concept de prévention combinée</a:t>
            </a:r>
          </a:p>
          <a:p>
            <a:pPr marL="449263" algn="just"/>
            <a:r>
              <a:rPr lang="fr-FR" sz="1600" cap="none" dirty="0" smtClean="0">
                <a:solidFill>
                  <a:schemeClr val="accent4"/>
                </a:solidFill>
              </a:rPr>
              <a:t> </a:t>
            </a:r>
            <a:r>
              <a:rPr lang="fr-FR" sz="1600" cap="none" dirty="0" smtClean="0">
                <a:solidFill>
                  <a:schemeClr val="accent4"/>
                </a:solidFill>
                <a:sym typeface="Wingdings" panose="05000000000000000000" pitchFamily="2" charset="2"/>
              </a:rPr>
              <a:t> </a:t>
            </a:r>
            <a:r>
              <a:rPr lang="fr-FR" sz="1600" cap="none" dirty="0" smtClean="0">
                <a:solidFill>
                  <a:schemeClr val="accent4"/>
                </a:solidFill>
              </a:rPr>
              <a:t>Efficacité </a:t>
            </a:r>
            <a:r>
              <a:rPr lang="fr-FR" sz="1600" cap="none" dirty="0">
                <a:solidFill>
                  <a:schemeClr val="accent4"/>
                </a:solidFill>
              </a:rPr>
              <a:t>démontrée </a:t>
            </a:r>
            <a:r>
              <a:rPr lang="fr-FR" sz="1600" cap="none" dirty="0" smtClean="0">
                <a:solidFill>
                  <a:schemeClr val="accent4"/>
                </a:solidFill>
              </a:rPr>
              <a:t>de la prévention biomédicale : </a:t>
            </a:r>
            <a:r>
              <a:rPr lang="fr-FR" sz="1600" cap="none" dirty="0" err="1" smtClean="0">
                <a:solidFill>
                  <a:schemeClr val="accent4"/>
                </a:solidFill>
              </a:rPr>
              <a:t>TasP</a:t>
            </a:r>
            <a:r>
              <a:rPr lang="fr-FR" sz="1600" cap="none" dirty="0" smtClean="0">
                <a:solidFill>
                  <a:schemeClr val="accent4"/>
                </a:solidFill>
              </a:rPr>
              <a:t> , </a:t>
            </a:r>
            <a:r>
              <a:rPr lang="fr-FR" sz="1600" cap="none" dirty="0" err="1" smtClean="0">
                <a:solidFill>
                  <a:schemeClr val="accent4"/>
                </a:solidFill>
              </a:rPr>
              <a:t>PrEP</a:t>
            </a:r>
            <a:r>
              <a:rPr lang="fr-FR" sz="1600" cap="none" dirty="0" smtClean="0">
                <a:solidFill>
                  <a:schemeClr val="accent4"/>
                </a:solidFill>
              </a:rPr>
              <a:t>, TPE :</a:t>
            </a:r>
          </a:p>
          <a:p>
            <a:pPr marL="371475" lvl="1" indent="-285750" algn="just">
              <a:buFont typeface="Arial" panose="020B0604020202020204" pitchFamily="34" charset="0"/>
              <a:buChar char="•"/>
            </a:pPr>
            <a:endParaRPr lang="fr-FR" sz="1100" b="1" cap="none" dirty="0" smtClean="0">
              <a:solidFill>
                <a:schemeClr val="accent4"/>
              </a:solidFill>
            </a:endParaRPr>
          </a:p>
          <a:p>
            <a:pPr marL="371475" lvl="1" indent="-285750" algn="just">
              <a:buFont typeface="Arial" panose="020B0604020202020204" pitchFamily="34" charset="0"/>
              <a:buChar char="•"/>
            </a:pPr>
            <a:r>
              <a:rPr lang="fr-FR" b="1" cap="none" dirty="0" smtClean="0">
                <a:solidFill>
                  <a:schemeClr val="accent4"/>
                </a:solidFill>
              </a:rPr>
              <a:t>Combinaison des outils : dépistage + prévention biomédical + préservatif </a:t>
            </a:r>
          </a:p>
          <a:p>
            <a:pPr marL="371475" lvl="1" indent="-285750" algn="just">
              <a:buFont typeface="Arial" panose="020B0604020202020204" pitchFamily="34" charset="0"/>
              <a:buChar char="•"/>
            </a:pPr>
            <a:endParaRPr lang="fr-FR" sz="1200" b="1" cap="none" dirty="0" smtClean="0">
              <a:solidFill>
                <a:schemeClr val="accent4"/>
              </a:solidFill>
            </a:endParaRPr>
          </a:p>
          <a:p>
            <a:pPr marL="85725" lvl="1" algn="just"/>
            <a:endParaRPr lang="fr-FR" b="1" cap="none" dirty="0" smtClean="0">
              <a:solidFill>
                <a:schemeClr val="accent4"/>
              </a:solidFill>
            </a:endParaRPr>
          </a:p>
          <a:p>
            <a:pPr marL="85725" lvl="1" algn="just"/>
            <a:endParaRPr lang="fr-FR" b="1" dirty="0">
              <a:solidFill>
                <a:schemeClr val="accent4"/>
              </a:solidFill>
            </a:endParaRPr>
          </a:p>
          <a:p>
            <a:pPr marL="85725" lvl="1" algn="just"/>
            <a:endParaRPr lang="fr-FR" b="1" cap="none" dirty="0" smtClean="0">
              <a:solidFill>
                <a:schemeClr val="accent4"/>
              </a:solidFill>
            </a:endParaRPr>
          </a:p>
          <a:p>
            <a:pPr marL="85725" lvl="1" algn="just"/>
            <a:endParaRPr lang="fr-FR" b="1" cap="none" dirty="0" smtClean="0">
              <a:solidFill>
                <a:schemeClr val="accent4"/>
              </a:solidFill>
            </a:endParaRPr>
          </a:p>
          <a:p>
            <a:pPr marL="85725" indent="276225" algn="just">
              <a:buFont typeface="Arial" panose="020B0604020202020204" pitchFamily="34" charset="0"/>
              <a:buChar char="•"/>
            </a:pPr>
            <a:endParaRPr lang="fr-FR" sz="1600" cap="none" dirty="0" smtClean="0">
              <a:solidFill>
                <a:schemeClr val="accent4"/>
              </a:solidFill>
            </a:endParaRPr>
          </a:p>
          <a:p>
            <a:pPr marL="85725" indent="276225" algn="just">
              <a:buFont typeface="Arial" panose="020B0604020202020204" pitchFamily="34" charset="0"/>
              <a:buChar char="•"/>
            </a:pPr>
            <a:endParaRPr lang="fr-FR" sz="1600" cap="none" dirty="0" smtClean="0">
              <a:solidFill>
                <a:schemeClr val="accent4"/>
              </a:solidFill>
              <a:sym typeface="Wingdings" panose="05000000000000000000" pitchFamily="2" charset="2"/>
            </a:endParaRPr>
          </a:p>
          <a:p>
            <a:pPr marL="85725" indent="276225" algn="just">
              <a:buFont typeface="Arial" panose="020B0604020202020204" pitchFamily="34" charset="0"/>
              <a:buChar char="•"/>
            </a:pPr>
            <a:r>
              <a:rPr lang="fr-FR" sz="1600" cap="none" dirty="0" smtClean="0">
                <a:solidFill>
                  <a:schemeClr val="accent4"/>
                </a:solidFill>
                <a:sym typeface="Wingdings" panose="05000000000000000000" pitchFamily="2" charset="2"/>
              </a:rPr>
              <a:t>Augmentation du niveau de protection dans l’objectif d’infléchir la dynamique des contaminations à VIH</a:t>
            </a:r>
          </a:p>
          <a:p>
            <a:pPr marL="85725" indent="276225" algn="just">
              <a:buFont typeface="Arial" panose="020B0604020202020204" pitchFamily="34" charset="0"/>
              <a:buChar char="•"/>
            </a:pPr>
            <a:r>
              <a:rPr lang="fr-FR" sz="1600" cap="none" dirty="0" smtClean="0">
                <a:solidFill>
                  <a:schemeClr val="accent4"/>
                </a:solidFill>
              </a:rPr>
              <a:t>Nécessité </a:t>
            </a:r>
            <a:r>
              <a:rPr lang="fr-FR" sz="1600" cap="none" dirty="0">
                <a:solidFill>
                  <a:schemeClr val="accent4"/>
                </a:solidFill>
              </a:rPr>
              <a:t>d’évaluer l’appropriation de la prévention diversifiée par les HSH en France </a:t>
            </a:r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</a:t>
            </a:r>
            <a:r>
              <a:rPr lang="fr-FR" sz="1600" cap="none" dirty="0" smtClean="0">
                <a:solidFill>
                  <a:schemeClr val="accent4"/>
                </a:solidFill>
              </a:rPr>
              <a:t> Enquête </a:t>
            </a:r>
            <a:r>
              <a:rPr lang="fr-FR" sz="1600" cap="none" dirty="0">
                <a:solidFill>
                  <a:schemeClr val="accent4"/>
                </a:solidFill>
              </a:rPr>
              <a:t>Rapport au Sexe</a:t>
            </a:r>
          </a:p>
          <a:p>
            <a:pPr marL="342900" indent="-342900" algn="just">
              <a:buFont typeface="Wingdings" panose="05000000000000000000" pitchFamily="2" charset="2"/>
              <a:buChar char="ð"/>
            </a:pPr>
            <a:endParaRPr lang="fr-FR" sz="2000" cap="none" dirty="0" smtClean="0">
              <a:solidFill>
                <a:schemeClr val="accent4"/>
              </a:solidFill>
            </a:endParaRP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539750" y="188640"/>
            <a:ext cx="6840562" cy="936104"/>
          </a:xfrm>
        </p:spPr>
        <p:txBody>
          <a:bodyPr/>
          <a:lstStyle/>
          <a:p>
            <a:r>
              <a:rPr lang="fr-FR" dirty="0" smtClean="0"/>
              <a:t>Contexte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584" y="2852936"/>
            <a:ext cx="1254030" cy="17591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2852936"/>
            <a:ext cx="2376264" cy="181835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3140968"/>
            <a:ext cx="2232830" cy="84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02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 smtClean="0"/>
              <a:t>méthodologie</a:t>
            </a:r>
            <a:endParaRPr lang="fr-FR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395536" y="1268760"/>
            <a:ext cx="5845611" cy="4896544"/>
          </a:xfrm>
        </p:spPr>
        <p:txBody>
          <a:bodyPr/>
          <a:lstStyle/>
          <a:p>
            <a:pPr lvl="2">
              <a:spcAft>
                <a:spcPts val="600"/>
              </a:spcAft>
            </a:pPr>
            <a:r>
              <a:rPr lang="fr-FR" dirty="0" smtClean="0">
                <a:solidFill>
                  <a:schemeClr val="accent4"/>
                </a:solidFill>
              </a:rPr>
              <a:t>Enquête transversale répétée anonyme, basée sur le volontariat : 	</a:t>
            </a:r>
          </a:p>
          <a:p>
            <a:pPr lvl="4"/>
            <a:r>
              <a:rPr lang="fr-FR" b="1" dirty="0" smtClean="0">
                <a:solidFill>
                  <a:schemeClr val="accent4"/>
                </a:solidFill>
              </a:rPr>
              <a:t>2017 </a:t>
            </a:r>
            <a:r>
              <a:rPr lang="fr-FR" dirty="0" smtClean="0">
                <a:solidFill>
                  <a:schemeClr val="accent4"/>
                </a:solidFill>
              </a:rPr>
              <a:t>: du 16 février au 31 mars</a:t>
            </a:r>
            <a:endParaRPr lang="fr-FR" baseline="30000" dirty="0" smtClean="0">
              <a:solidFill>
                <a:schemeClr val="accent4"/>
              </a:solidFill>
            </a:endParaRPr>
          </a:p>
          <a:p>
            <a:pPr lvl="4"/>
            <a:r>
              <a:rPr lang="fr-FR" b="1" dirty="0" smtClean="0">
                <a:solidFill>
                  <a:schemeClr val="accent4"/>
                </a:solidFill>
              </a:rPr>
              <a:t>2019 </a:t>
            </a:r>
            <a:r>
              <a:rPr lang="fr-FR" b="0" dirty="0" smtClean="0">
                <a:solidFill>
                  <a:schemeClr val="accent4"/>
                </a:solidFill>
              </a:rPr>
              <a:t>: </a:t>
            </a:r>
            <a:r>
              <a:rPr lang="fr-FR" dirty="0">
                <a:solidFill>
                  <a:schemeClr val="accent4"/>
                </a:solidFill>
              </a:rPr>
              <a:t>du 16 février au 31 </a:t>
            </a:r>
            <a:r>
              <a:rPr lang="fr-FR" dirty="0" smtClean="0">
                <a:solidFill>
                  <a:schemeClr val="accent4"/>
                </a:solidFill>
              </a:rPr>
              <a:t>mars</a:t>
            </a:r>
          </a:p>
          <a:p>
            <a:pPr lvl="4">
              <a:spcAft>
                <a:spcPts val="600"/>
              </a:spcAft>
            </a:pPr>
            <a:r>
              <a:rPr lang="fr-FR" b="1" dirty="0" smtClean="0">
                <a:solidFill>
                  <a:schemeClr val="accent4"/>
                </a:solidFill>
              </a:rPr>
              <a:t>2021 </a:t>
            </a:r>
            <a:r>
              <a:rPr lang="fr-FR" dirty="0">
                <a:solidFill>
                  <a:schemeClr val="accent4"/>
                </a:solidFill>
              </a:rPr>
              <a:t>: du 26 février au 11 avril 2021</a:t>
            </a:r>
          </a:p>
          <a:p>
            <a:pPr marL="0" lvl="2" indent="0" algn="just">
              <a:buNone/>
            </a:pPr>
            <a:r>
              <a:rPr lang="fr-FR" sz="1400" b="0" dirty="0" smtClean="0">
                <a:solidFill>
                  <a:schemeClr val="accent4"/>
                </a:solidFill>
              </a:rPr>
              <a:t>Site </a:t>
            </a:r>
            <a:r>
              <a:rPr lang="fr-FR" sz="1400" b="0" dirty="0">
                <a:solidFill>
                  <a:schemeClr val="accent4"/>
                </a:solidFill>
              </a:rPr>
              <a:t>internet dédié à l’enquête (http:/</a:t>
            </a:r>
            <a:r>
              <a:rPr lang="fr-FR" sz="1400" b="0" dirty="0" smtClean="0">
                <a:solidFill>
                  <a:schemeClr val="accent4"/>
                </a:solidFill>
              </a:rPr>
              <a:t>www.enquete-prevention.fr) </a:t>
            </a:r>
            <a:r>
              <a:rPr lang="fr-FR" sz="1400" b="0" dirty="0">
                <a:solidFill>
                  <a:schemeClr val="accent4"/>
                </a:solidFill>
              </a:rPr>
              <a:t>proposant un questionnaire</a:t>
            </a:r>
          </a:p>
          <a:p>
            <a:pPr marL="0" lvl="2" indent="0">
              <a:buNone/>
            </a:pPr>
            <a:endParaRPr lang="fr-FR" sz="1000" b="0" dirty="0" smtClean="0">
              <a:solidFill>
                <a:schemeClr val="accent4"/>
              </a:solidFill>
            </a:endParaRPr>
          </a:p>
          <a:p>
            <a:pPr lvl="3">
              <a:spcAft>
                <a:spcPts val="600"/>
              </a:spcAft>
              <a:buClr>
                <a:schemeClr val="accent1"/>
              </a:buClr>
            </a:pPr>
            <a:r>
              <a:rPr lang="fr-FR" b="1" dirty="0" smtClean="0">
                <a:solidFill>
                  <a:schemeClr val="accent4"/>
                </a:solidFill>
              </a:rPr>
              <a:t>Recrutement exclusivement sur supports digitaux</a:t>
            </a:r>
            <a:endParaRPr lang="fr-FR" b="1" dirty="0">
              <a:solidFill>
                <a:schemeClr val="accent4"/>
              </a:solidFill>
            </a:endParaRPr>
          </a:p>
          <a:p>
            <a:pPr marL="2857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fr-FR" sz="1400" dirty="0" smtClean="0">
                <a:solidFill>
                  <a:schemeClr val="accent4"/>
                </a:solidFill>
              </a:rPr>
              <a:t>Bannières postées directement sur des sites de rencontres et des applications </a:t>
            </a:r>
            <a:r>
              <a:rPr lang="fr-FR" sz="1400" dirty="0" err="1" smtClean="0">
                <a:solidFill>
                  <a:schemeClr val="accent4"/>
                </a:solidFill>
              </a:rPr>
              <a:t>géolocalisées</a:t>
            </a:r>
            <a:r>
              <a:rPr lang="fr-FR" sz="1400" dirty="0" smtClean="0">
                <a:solidFill>
                  <a:schemeClr val="accent4"/>
                </a:solidFill>
              </a:rPr>
              <a:t> gay et des sites d’information affinitaires gays</a:t>
            </a:r>
          </a:p>
          <a:p>
            <a:pPr marL="2857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fr-FR" sz="1400" dirty="0" smtClean="0">
                <a:solidFill>
                  <a:schemeClr val="accent4"/>
                </a:solidFill>
              </a:rPr>
              <a:t>Bannières </a:t>
            </a:r>
            <a:r>
              <a:rPr lang="fr-FR" sz="1400" dirty="0">
                <a:solidFill>
                  <a:schemeClr val="accent4"/>
                </a:solidFill>
              </a:rPr>
              <a:t>diffusées via des plateformes programmatiques selon critères : </a:t>
            </a:r>
            <a:r>
              <a:rPr lang="fr-FR" sz="1400" dirty="0" smtClean="0">
                <a:solidFill>
                  <a:schemeClr val="accent4"/>
                </a:solidFill>
              </a:rPr>
              <a:t>18 ans et +, </a:t>
            </a:r>
            <a:r>
              <a:rPr lang="fr-FR" sz="1400" dirty="0">
                <a:solidFill>
                  <a:schemeClr val="accent4"/>
                </a:solidFill>
              </a:rPr>
              <a:t>navigation sur des pages contenant mots clefs en relation avec « homosexualité » et « rencontre entre hommes </a:t>
            </a:r>
            <a:r>
              <a:rPr lang="fr-FR" sz="1400" dirty="0" smtClean="0">
                <a:solidFill>
                  <a:schemeClr val="accent4"/>
                </a:solidFill>
              </a:rPr>
              <a:t>»</a:t>
            </a:r>
          </a:p>
          <a:p>
            <a:pPr marL="2857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−"/>
            </a:pPr>
            <a:r>
              <a:rPr lang="fr-FR" sz="1400" dirty="0" smtClean="0">
                <a:solidFill>
                  <a:schemeClr val="accent4"/>
                </a:solidFill>
              </a:rPr>
              <a:t>Bannières </a:t>
            </a:r>
            <a:r>
              <a:rPr lang="fr-FR" sz="1400" dirty="0">
                <a:solidFill>
                  <a:schemeClr val="accent4"/>
                </a:solidFill>
              </a:rPr>
              <a:t>diffusées aux hommes de </a:t>
            </a:r>
            <a:r>
              <a:rPr lang="fr-FR" sz="1400" dirty="0" smtClean="0">
                <a:solidFill>
                  <a:schemeClr val="accent4"/>
                </a:solidFill>
              </a:rPr>
              <a:t>18 </a:t>
            </a:r>
            <a:r>
              <a:rPr lang="fr-FR" sz="1400" dirty="0">
                <a:solidFill>
                  <a:schemeClr val="accent4"/>
                </a:solidFill>
              </a:rPr>
              <a:t>ans </a:t>
            </a:r>
            <a:r>
              <a:rPr lang="fr-FR" sz="1400" dirty="0" smtClean="0">
                <a:solidFill>
                  <a:schemeClr val="accent4"/>
                </a:solidFill>
              </a:rPr>
              <a:t>et + ayant </a:t>
            </a:r>
            <a:r>
              <a:rPr lang="fr-FR" sz="1400" dirty="0" err="1">
                <a:solidFill>
                  <a:schemeClr val="accent4"/>
                </a:solidFill>
              </a:rPr>
              <a:t>liké</a:t>
            </a:r>
            <a:r>
              <a:rPr lang="fr-FR" sz="1400" dirty="0">
                <a:solidFill>
                  <a:schemeClr val="accent4"/>
                </a:solidFill>
              </a:rPr>
              <a:t> des contenus ou des pages en lien avec l’homosexualité sur </a:t>
            </a:r>
            <a:r>
              <a:rPr lang="fr-FR" sz="1400" dirty="0" smtClean="0">
                <a:solidFill>
                  <a:schemeClr val="accent4"/>
                </a:solidFill>
              </a:rPr>
              <a:t>les </a:t>
            </a:r>
            <a:r>
              <a:rPr lang="fr-FR" sz="1400" dirty="0">
                <a:solidFill>
                  <a:schemeClr val="accent4"/>
                </a:solidFill>
              </a:rPr>
              <a:t>réseaux sociaux (</a:t>
            </a:r>
            <a:r>
              <a:rPr lang="fr-FR" sz="1400" dirty="0" err="1">
                <a:solidFill>
                  <a:schemeClr val="accent4"/>
                </a:solidFill>
              </a:rPr>
              <a:t>facebook</a:t>
            </a:r>
            <a:r>
              <a:rPr lang="fr-FR" sz="1400" dirty="0" smtClean="0">
                <a:solidFill>
                  <a:schemeClr val="accent4"/>
                </a:solidFill>
              </a:rPr>
              <a:t>)</a:t>
            </a:r>
          </a:p>
          <a:p>
            <a:pPr lvl="3">
              <a:spcBef>
                <a:spcPts val="600"/>
              </a:spcBef>
              <a:buClr>
                <a:srgbClr val="E30056"/>
              </a:buClr>
            </a:pPr>
            <a:r>
              <a:rPr lang="fr-FR" b="1" dirty="0" smtClean="0">
                <a:solidFill>
                  <a:schemeClr val="accent4"/>
                </a:solidFill>
              </a:rPr>
              <a:t>Inclusions</a:t>
            </a:r>
          </a:p>
          <a:p>
            <a:pPr marL="285750" lvl="1" indent="-285750">
              <a:buFont typeface="Arial" panose="020B0604020202020204" pitchFamily="34" charset="0"/>
              <a:buChar char="−"/>
            </a:pPr>
            <a:r>
              <a:rPr lang="fr-FR" sz="1400" dirty="0" smtClean="0">
                <a:solidFill>
                  <a:schemeClr val="accent4"/>
                </a:solidFill>
              </a:rPr>
              <a:t>Etre un homme âgé de 18 ans et plus</a:t>
            </a:r>
            <a:endParaRPr lang="fr-FR" sz="1400" dirty="0">
              <a:solidFill>
                <a:schemeClr val="accent4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1916832"/>
            <a:ext cx="2056682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0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768752" cy="936104"/>
          </a:xfrm>
        </p:spPr>
        <p:txBody>
          <a:bodyPr/>
          <a:lstStyle/>
          <a:p>
            <a:r>
              <a:rPr lang="fr-FR" dirty="0"/>
              <a:t>méthodologie</a:t>
            </a:r>
          </a:p>
        </p:txBody>
      </p:sp>
      <p:sp>
        <p:nvSpPr>
          <p:cNvPr id="5" name="Espace réservé du texte 3"/>
          <p:cNvSpPr txBox="1">
            <a:spLocks/>
          </p:cNvSpPr>
          <p:nvPr/>
        </p:nvSpPr>
        <p:spPr>
          <a:xfrm>
            <a:off x="179512" y="1412776"/>
            <a:ext cx="8712968" cy="5328592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FontTx/>
              <a:buNone/>
              <a:defRPr sz="1800" b="1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Tx/>
              <a:buNone/>
              <a:defRPr sz="1600" kern="1200">
                <a:solidFill>
                  <a:srgbClr val="373739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Font typeface="Symbol" panose="05050102010706020507" pitchFamily="18" charset="2"/>
              <a:buChar char="·"/>
              <a:defRPr sz="1600" b="1" kern="1200">
                <a:solidFill>
                  <a:srgbClr val="373739"/>
                </a:solidFill>
                <a:latin typeface="+mn-lt"/>
                <a:ea typeface="+mn-ea"/>
                <a:cs typeface="+mn-cs"/>
              </a:defRPr>
            </a:lvl3pPr>
            <a:lvl4pPr marL="144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·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88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400" kern="1200">
                <a:solidFill>
                  <a:srgbClr val="37373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marR="0" lvl="2" indent="-144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30056"/>
              </a:buClr>
              <a:buSzTx/>
              <a:buFont typeface="Symbol" panose="05050102010706020507" pitchFamily="18" charset="2"/>
              <a:buChar char="·"/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Questionnaire auto-administré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(15 minutes)</a:t>
            </a:r>
          </a:p>
          <a:p>
            <a:pPr marL="288000" marR="0" lvl="4" indent="-144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fr-F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Caractéristiques sociodémographiques </a:t>
            </a:r>
            <a:endParaRPr kumimoji="0" lang="fr-FR" sz="15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8000" marR="0" lvl="4" indent="-144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fr-F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Mode vie </a:t>
            </a:r>
            <a:endParaRPr kumimoji="0" lang="fr-FR" sz="15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8000" marR="0" lvl="4" indent="-144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fr-F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Santé (dépistage VIH, IST, vaccinations, statut VIH déclaré)</a:t>
            </a:r>
            <a:endParaRPr kumimoji="0" lang="fr-FR" sz="15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8000" marR="0" lvl="4" indent="-144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fr-F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Sexualité et comportements préventifs durant les 6 derniers mois et lors du dernier rapport sexuel</a:t>
            </a:r>
            <a:endParaRPr kumimoji="0" lang="fr-FR" sz="15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3">
              <a:spcAft>
                <a:spcPts val="600"/>
              </a:spcAft>
              <a:buClr>
                <a:schemeClr val="accent1"/>
              </a:buClr>
            </a:pPr>
            <a:r>
              <a:rPr lang="fr-FR" b="1" dirty="0" smtClean="0">
                <a:solidFill>
                  <a:schemeClr val="accent4"/>
                </a:solidFill>
              </a:rPr>
              <a:t>Indicateur </a:t>
            </a:r>
            <a:r>
              <a:rPr lang="fr-FR" b="1" dirty="0">
                <a:solidFill>
                  <a:schemeClr val="accent4"/>
                </a:solidFill>
              </a:rPr>
              <a:t>fréquence régulière ou répétition de tests de dépistage VIH dans les 12 derniers mois :</a:t>
            </a:r>
          </a:p>
          <a:p>
            <a:pPr marL="0" lvl="3" indent="0">
              <a:spcAft>
                <a:spcPts val="600"/>
              </a:spcAft>
              <a:buClr>
                <a:schemeClr val="accent1"/>
              </a:buClr>
              <a:buNone/>
            </a:pPr>
            <a:r>
              <a:rPr lang="fr-FR" dirty="0">
                <a:solidFill>
                  <a:schemeClr val="accent4"/>
                </a:solidFill>
              </a:rPr>
              <a:t>Avoir réalisé 3 tests de dépistage et plus dans les 12 derniers mois</a:t>
            </a:r>
          </a:p>
          <a:p>
            <a:pPr lvl="3">
              <a:spcAft>
                <a:spcPts val="600"/>
              </a:spcAft>
              <a:buClr>
                <a:schemeClr val="accent1"/>
              </a:buClr>
            </a:pPr>
            <a:r>
              <a:rPr lang="fr-FR" b="1" dirty="0">
                <a:solidFill>
                  <a:schemeClr val="accent4"/>
                </a:solidFill>
              </a:rPr>
              <a:t>Indicateur </a:t>
            </a:r>
            <a:r>
              <a:rPr lang="fr-FR" b="1" dirty="0" smtClean="0">
                <a:solidFill>
                  <a:schemeClr val="accent4"/>
                </a:solidFill>
              </a:rPr>
              <a:t>de protection lors du dernier rapport sexuel  </a:t>
            </a:r>
            <a:r>
              <a:rPr lang="fr-FR" b="1" dirty="0">
                <a:solidFill>
                  <a:schemeClr val="accent4"/>
                </a:solidFill>
              </a:rPr>
              <a:t>: </a:t>
            </a:r>
          </a:p>
          <a:p>
            <a:pPr marL="0" lvl="3" indent="0">
              <a:buClr>
                <a:schemeClr val="accent1"/>
              </a:buClr>
              <a:buNone/>
            </a:pPr>
            <a:r>
              <a:rPr lang="fr-FR" b="1" dirty="0">
                <a:solidFill>
                  <a:schemeClr val="accent4"/>
                </a:solidFill>
              </a:rPr>
              <a:t> «  Lors de votre dernier rapport sexuel, vous avez utilisé  </a:t>
            </a:r>
            <a:r>
              <a:rPr lang="fr-FR" dirty="0">
                <a:solidFill>
                  <a:schemeClr val="accent4"/>
                </a:solidFill>
              </a:rPr>
              <a:t>….</a:t>
            </a:r>
          </a:p>
          <a:p>
            <a:pPr marL="591675" lvl="4" indent="-304800">
              <a:buClr>
                <a:schemeClr val="accent2"/>
              </a:buClr>
              <a:buFont typeface="Arial" panose="020B0604020202020204" pitchFamily="34" charset="0"/>
              <a:buChar char="−"/>
            </a:pPr>
            <a:r>
              <a:rPr lang="fr-FR" sz="1500" dirty="0" smtClean="0">
                <a:solidFill>
                  <a:schemeClr val="accent4"/>
                </a:solidFill>
              </a:rPr>
              <a:t>Le </a:t>
            </a:r>
            <a:r>
              <a:rPr lang="fr-FR" sz="1500" dirty="0" err="1">
                <a:solidFill>
                  <a:schemeClr val="accent4"/>
                </a:solidFill>
              </a:rPr>
              <a:t>TasP</a:t>
            </a:r>
            <a:r>
              <a:rPr lang="fr-FR" sz="1500" dirty="0">
                <a:solidFill>
                  <a:schemeClr val="accent4"/>
                </a:solidFill>
              </a:rPr>
              <a:t> (rapport sexuel avec un partenaire séropositif sous traitement avec une charge virale indétectable)</a:t>
            </a:r>
          </a:p>
          <a:p>
            <a:pPr marL="498013" lvl="4" indent="-211138">
              <a:buClr>
                <a:schemeClr val="accent2"/>
              </a:buClr>
              <a:buFont typeface="Arial" panose="020B0604020202020204" pitchFamily="34" charset="0"/>
              <a:buChar char="−"/>
            </a:pPr>
            <a:r>
              <a:rPr lang="fr-FR" sz="1500" dirty="0">
                <a:solidFill>
                  <a:schemeClr val="accent4"/>
                </a:solidFill>
              </a:rPr>
              <a:t>  La </a:t>
            </a:r>
            <a:r>
              <a:rPr lang="fr-FR" sz="1500" dirty="0" err="1">
                <a:solidFill>
                  <a:schemeClr val="accent4"/>
                </a:solidFill>
              </a:rPr>
              <a:t>PrEP</a:t>
            </a:r>
            <a:endParaRPr lang="fr-FR" sz="1500" dirty="0">
              <a:solidFill>
                <a:schemeClr val="accent4"/>
              </a:solidFill>
            </a:endParaRPr>
          </a:p>
          <a:p>
            <a:pPr marL="498013" lvl="4" indent="-211138">
              <a:buClr>
                <a:schemeClr val="accent2"/>
              </a:buClr>
              <a:buFont typeface="Arial" panose="020B0604020202020204" pitchFamily="34" charset="0"/>
              <a:buChar char="−"/>
            </a:pPr>
            <a:r>
              <a:rPr lang="fr-FR" sz="1500" dirty="0">
                <a:solidFill>
                  <a:schemeClr val="accent4"/>
                </a:solidFill>
              </a:rPr>
              <a:t>  Le préservatif</a:t>
            </a:r>
          </a:p>
          <a:p>
            <a:pPr marL="498013" lvl="4" indent="-211138">
              <a:buClr>
                <a:schemeClr val="accent2"/>
              </a:buClr>
              <a:buFont typeface="Arial" panose="020B0604020202020204" pitchFamily="34" charset="0"/>
              <a:buChar char="−"/>
            </a:pPr>
            <a:r>
              <a:rPr lang="fr-FR" sz="1500" dirty="0" smtClean="0">
                <a:solidFill>
                  <a:schemeClr val="accent4"/>
                </a:solidFill>
              </a:rPr>
              <a:t>  Un </a:t>
            </a:r>
            <a:r>
              <a:rPr lang="fr-FR" sz="1500" dirty="0">
                <a:solidFill>
                  <a:schemeClr val="accent4"/>
                </a:solidFill>
              </a:rPr>
              <a:t>traitement </a:t>
            </a:r>
            <a:r>
              <a:rPr lang="fr-FR" sz="1500" dirty="0" smtClean="0">
                <a:solidFill>
                  <a:schemeClr val="accent4"/>
                </a:solidFill>
              </a:rPr>
              <a:t>post-exposition</a:t>
            </a:r>
          </a:p>
          <a:p>
            <a:pPr marL="498013" lvl="4" indent="-211138">
              <a:buClr>
                <a:schemeClr val="accent2"/>
              </a:buClr>
              <a:buFont typeface="Arial" panose="020B0604020202020204" pitchFamily="34" charset="0"/>
              <a:buChar char="−"/>
            </a:pPr>
            <a:r>
              <a:rPr lang="fr-FR" sz="1500" dirty="0" smtClean="0">
                <a:solidFill>
                  <a:schemeClr val="accent4"/>
                </a:solidFill>
              </a:rPr>
              <a:t>  Aucun </a:t>
            </a:r>
            <a:r>
              <a:rPr lang="fr-FR" sz="1500" dirty="0">
                <a:solidFill>
                  <a:schemeClr val="accent4"/>
                </a:solidFill>
              </a:rPr>
              <a:t>de ces moyens de prévention </a:t>
            </a:r>
            <a:r>
              <a:rPr lang="fr-FR" sz="1500" dirty="0" smtClean="0">
                <a:solidFill>
                  <a:schemeClr val="accent4"/>
                </a:solidFill>
              </a:rPr>
              <a:t>»</a:t>
            </a:r>
            <a:endParaRPr lang="fr-FR" sz="1500" dirty="0">
              <a:solidFill>
                <a:schemeClr val="accent4"/>
              </a:solidFill>
            </a:endParaRPr>
          </a:p>
          <a:p>
            <a:pPr marL="0" lvl="3" indent="0">
              <a:buClr>
                <a:schemeClr val="accent1"/>
              </a:buClr>
              <a:buNone/>
            </a:pPr>
            <a:r>
              <a:rPr lang="fr-FR" sz="1400" i="1" dirty="0">
                <a:solidFill>
                  <a:schemeClr val="accent4"/>
                </a:solidFill>
              </a:rPr>
              <a:t>Plusieurs réponses possibles</a:t>
            </a:r>
          </a:p>
          <a:p>
            <a:pPr lvl="3">
              <a:buClr>
                <a:srgbClr val="E30056"/>
              </a:buClr>
              <a:defRPr/>
            </a:pPr>
            <a:endParaRPr lang="fr-FR" b="1" dirty="0" smtClean="0">
              <a:solidFill>
                <a:srgbClr val="3C2782"/>
              </a:solidFill>
            </a:endParaRPr>
          </a:p>
          <a:p>
            <a:pPr lvl="3">
              <a:buClr>
                <a:srgbClr val="E30056"/>
              </a:buClr>
              <a:defRPr/>
            </a:pPr>
            <a:endParaRPr lang="fr-FR" b="1" dirty="0">
              <a:solidFill>
                <a:srgbClr val="3C2782"/>
              </a:solidFill>
            </a:endParaRPr>
          </a:p>
          <a:p>
            <a:pPr marL="144000" marR="0" lvl="3" indent="-144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30056"/>
              </a:buClr>
              <a:buSzTx/>
              <a:buFont typeface="Symbol" panose="05050102010706020507" pitchFamily="18" charset="2"/>
              <a:buChar char="·"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37373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44000" marR="0" lvl="4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E30056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rgbClr val="37373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86900" marR="0" lvl="4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E30056"/>
              </a:buClr>
              <a:buSzTx/>
              <a:buFont typeface="+mj-lt"/>
              <a:buAutoNum type="arabicPeriod"/>
              <a:tabLst/>
              <a:defRPr/>
            </a:pP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srgbClr val="37373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all" spc="0" normalizeH="0" baseline="0" noProof="0" dirty="0" smtClean="0">
              <a:ln>
                <a:noFill/>
              </a:ln>
              <a:solidFill>
                <a:srgbClr val="E3005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E30056"/>
              </a:buClr>
              <a:buSzTx/>
              <a:buFont typeface="Symbol" panose="05050102010706020507" pitchFamily="18" charset="2"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rgbClr val="37373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65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6697303"/>
              </p:ext>
            </p:extLst>
          </p:nvPr>
        </p:nvGraphicFramePr>
        <p:xfrm>
          <a:off x="107504" y="1196752"/>
          <a:ext cx="209857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r-FR" dirty="0" smtClean="0"/>
              <a:t> Résultats ERAS</a:t>
            </a:r>
            <a:endParaRPr lang="fr-FR" dirty="0"/>
          </a:p>
        </p:txBody>
      </p:sp>
      <p:graphicFrame>
        <p:nvGraphicFramePr>
          <p:cNvPr id="7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9907786"/>
              </p:ext>
            </p:extLst>
          </p:nvPr>
        </p:nvGraphicFramePr>
        <p:xfrm>
          <a:off x="2473424" y="1205136"/>
          <a:ext cx="183123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2509428" y="1205136"/>
            <a:ext cx="1702532" cy="207640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sz="1300" b="1" dirty="0" smtClean="0">
                <a:solidFill>
                  <a:schemeClr val="accent6"/>
                </a:solidFill>
              </a:rPr>
              <a:t>ERAS 2017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3635896" y="6246617"/>
            <a:ext cx="3456384" cy="566759"/>
            <a:chOff x="44016" y="305179"/>
            <a:chExt cx="2010542" cy="566759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44016" y="305179"/>
              <a:ext cx="2010542" cy="5667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ZoneTexte 10"/>
            <p:cNvSpPr txBox="1"/>
            <p:nvPr/>
          </p:nvSpPr>
          <p:spPr>
            <a:xfrm>
              <a:off x="60616" y="321779"/>
              <a:ext cx="1977342" cy="5335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kern="1200" dirty="0" smtClean="0"/>
                <a:t>Total population d’étude : n = 12 905</a:t>
              </a:r>
              <a:endParaRPr lang="fr-FR" sz="1200" b="1" kern="1200" dirty="0"/>
            </a:p>
          </p:txBody>
        </p:sp>
      </p:grpSp>
      <p:graphicFrame>
        <p:nvGraphicFramePr>
          <p:cNvPr id="12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955950"/>
              </p:ext>
            </p:extLst>
          </p:nvPr>
        </p:nvGraphicFramePr>
        <p:xfrm>
          <a:off x="4685184" y="1196752"/>
          <a:ext cx="161500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3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3777279"/>
              </p:ext>
            </p:extLst>
          </p:nvPr>
        </p:nvGraphicFramePr>
        <p:xfrm>
          <a:off x="6783760" y="1205136"/>
          <a:ext cx="167667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4512822" y="1218473"/>
            <a:ext cx="1702532" cy="207640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sz="1300" b="1" dirty="0" smtClean="0">
                <a:solidFill>
                  <a:schemeClr val="accent6"/>
                </a:solidFill>
              </a:rPr>
              <a:t>ERAS 2019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698922" y="1205136"/>
            <a:ext cx="1702532" cy="207640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sz="1300" b="1" dirty="0" smtClean="0">
                <a:solidFill>
                  <a:schemeClr val="accent6"/>
                </a:solidFill>
              </a:rPr>
              <a:t>ERAS 2021</a:t>
            </a:r>
          </a:p>
        </p:txBody>
      </p:sp>
    </p:spTree>
    <p:extLst>
      <p:ext uri="{BB962C8B-B14F-4D97-AF65-F5344CB8AC3E}">
        <p14:creationId xmlns:p14="http://schemas.microsoft.com/office/powerpoint/2010/main" val="407266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/>
              <a:t> Résultats ERAS</a:t>
            </a:r>
            <a:br>
              <a:rPr lang="fr-FR" dirty="0" smtClean="0"/>
            </a:br>
            <a:r>
              <a:rPr lang="fr-FR" dirty="0"/>
              <a:t>Caractéristiques </a:t>
            </a:r>
            <a:r>
              <a:rPr lang="fr-FR" dirty="0" err="1" smtClean="0"/>
              <a:t>socio-démographiques</a:t>
            </a:r>
            <a:endParaRPr lang="fr-FR" dirty="0"/>
          </a:p>
        </p:txBody>
      </p:sp>
      <p:graphicFrame>
        <p:nvGraphicFramePr>
          <p:cNvPr id="7" name="Espace réservé du contenu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3443225"/>
              </p:ext>
            </p:extLst>
          </p:nvPr>
        </p:nvGraphicFramePr>
        <p:xfrm>
          <a:off x="179513" y="1844824"/>
          <a:ext cx="8352926" cy="3032760"/>
        </p:xfrm>
        <a:graphic>
          <a:graphicData uri="http://schemas.openxmlformats.org/drawingml/2006/table">
            <a:tbl>
              <a:tblPr firstRow="1" bandRow="1"/>
              <a:tblGrid>
                <a:gridCol w="3528391">
                  <a:extLst>
                    <a:ext uri="{9D8B030D-6E8A-4147-A177-3AD203B41FA5}">
                      <a16:colId xmlns:a16="http://schemas.microsoft.com/office/drawing/2014/main" val="403322871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19268128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32915869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213776222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val="266609713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FR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 smtClean="0"/>
                        <a:t>ERAS2017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N=</a:t>
                      </a:r>
                      <a:r>
                        <a:rPr lang="fr-FR" sz="1800" b="1" dirty="0" smtClean="0"/>
                        <a:t>4</a:t>
                      </a:r>
                      <a:r>
                        <a:rPr lang="fr-FR" sz="1800" b="1" baseline="0" dirty="0" smtClean="0"/>
                        <a:t> 078</a:t>
                      </a:r>
                      <a:endParaRPr lang="fr-FR" sz="1800" b="1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 smtClean="0"/>
                        <a:t>ERAS2019</a:t>
                      </a:r>
                    </a:p>
                    <a:p>
                      <a:pPr algn="ctr"/>
                      <a:r>
                        <a:rPr lang="fr-FR" dirty="0" smtClean="0"/>
                        <a:t>N=5</a:t>
                      </a:r>
                      <a:r>
                        <a:rPr lang="fr-FR" baseline="0" dirty="0" smtClean="0"/>
                        <a:t> 568</a:t>
                      </a:r>
                      <a:endParaRPr lang="fr-FR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 smtClean="0"/>
                        <a:t>ERAS2021</a:t>
                      </a:r>
                    </a:p>
                    <a:p>
                      <a:pPr algn="ctr"/>
                      <a:r>
                        <a:rPr lang="fr-FR" dirty="0" smtClean="0"/>
                        <a:t>N=3</a:t>
                      </a:r>
                      <a:r>
                        <a:rPr lang="fr-FR" baseline="0" dirty="0" smtClean="0"/>
                        <a:t> 259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p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41990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Age médian [IQR] </a:t>
                      </a:r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31[24-44]</a:t>
                      </a:r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33 [25-45]</a:t>
                      </a:r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34 [26-46]</a:t>
                      </a:r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852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Etre nés à l’étranger</a:t>
                      </a:r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NS</a:t>
                      </a:r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49439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Niveau d’études sup. au Bac</a:t>
                      </a:r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69%</a:t>
                      </a:r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74%</a:t>
                      </a:r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72%</a:t>
                      </a:r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*</a:t>
                      </a:r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88148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Agglomération de résidence</a:t>
                      </a:r>
                      <a:r>
                        <a:rPr lang="fr-FR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de + de 100 000 </a:t>
                      </a:r>
                      <a:r>
                        <a:rPr lang="fr-FR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habs</a:t>
                      </a:r>
                      <a:r>
                        <a:rPr lang="fr-FR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48%</a:t>
                      </a:r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46%</a:t>
                      </a:r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43%</a:t>
                      </a:r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***</a:t>
                      </a:r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534308"/>
                  </a:ext>
                </a:extLst>
              </a:tr>
              <a:tr h="2824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Situation financière aisée, confortable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52%</a:t>
                      </a:r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58%</a:t>
                      </a:r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58%</a:t>
                      </a:r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***</a:t>
                      </a:r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056526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553533" y="6309320"/>
            <a:ext cx="2448272" cy="200055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 smtClean="0">
                <a:solidFill>
                  <a:schemeClr val="accent6"/>
                </a:solidFill>
              </a:rPr>
              <a:t>*p&lt;0.05 **p&lt;0.01 *** p&lt;0.001</a:t>
            </a:r>
          </a:p>
        </p:txBody>
      </p:sp>
    </p:spTree>
    <p:extLst>
      <p:ext uri="{BB962C8B-B14F-4D97-AF65-F5344CB8AC3E}">
        <p14:creationId xmlns:p14="http://schemas.microsoft.com/office/powerpoint/2010/main" val="135655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/>
              <a:t> Résultats ERAS</a:t>
            </a:r>
            <a:endParaRPr lang="fr-FR" dirty="0"/>
          </a:p>
        </p:txBody>
      </p:sp>
      <p:graphicFrame>
        <p:nvGraphicFramePr>
          <p:cNvPr id="7" name="Espace réservé du contenu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9510855"/>
              </p:ext>
            </p:extLst>
          </p:nvPr>
        </p:nvGraphicFramePr>
        <p:xfrm>
          <a:off x="251520" y="2060848"/>
          <a:ext cx="8428746" cy="3566160"/>
        </p:xfrm>
        <a:graphic>
          <a:graphicData uri="http://schemas.openxmlformats.org/drawingml/2006/table">
            <a:tbl>
              <a:tblPr firstRow="1" bandRow="1"/>
              <a:tblGrid>
                <a:gridCol w="3158458">
                  <a:extLst>
                    <a:ext uri="{9D8B030D-6E8A-4147-A177-3AD203B41FA5}">
                      <a16:colId xmlns:a16="http://schemas.microsoft.com/office/drawing/2014/main" val="4033228711"/>
                    </a:ext>
                  </a:extLst>
                </a:gridCol>
                <a:gridCol w="1450054">
                  <a:extLst>
                    <a:ext uri="{9D8B030D-6E8A-4147-A177-3AD203B41FA5}">
                      <a16:colId xmlns:a16="http://schemas.microsoft.com/office/drawing/2014/main" val="319268128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329158695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213776222"/>
                    </a:ext>
                  </a:extLst>
                </a:gridCol>
                <a:gridCol w="795898">
                  <a:extLst>
                    <a:ext uri="{9D8B030D-6E8A-4147-A177-3AD203B41FA5}">
                      <a16:colId xmlns:a16="http://schemas.microsoft.com/office/drawing/2014/main" val="2346294567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FR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 smtClean="0"/>
                        <a:t>ERAS2017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N=</a:t>
                      </a:r>
                      <a:r>
                        <a:rPr lang="fr-FR" sz="1800" b="1" dirty="0" smtClean="0"/>
                        <a:t>4</a:t>
                      </a:r>
                      <a:r>
                        <a:rPr lang="fr-FR" sz="1800" b="1" baseline="0" dirty="0" smtClean="0"/>
                        <a:t> 078</a:t>
                      </a:r>
                      <a:endParaRPr lang="fr-FR" sz="1800" b="1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 smtClean="0"/>
                        <a:t>ERAS2019</a:t>
                      </a:r>
                    </a:p>
                    <a:p>
                      <a:pPr algn="ctr"/>
                      <a:r>
                        <a:rPr lang="fr-FR" dirty="0" smtClean="0"/>
                        <a:t>N=5</a:t>
                      </a:r>
                      <a:r>
                        <a:rPr lang="fr-FR" baseline="0" dirty="0" smtClean="0"/>
                        <a:t> 568</a:t>
                      </a:r>
                      <a:endParaRPr lang="fr-FR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 smtClean="0"/>
                        <a:t>ERAS2021</a:t>
                      </a:r>
                    </a:p>
                    <a:p>
                      <a:pPr algn="ctr"/>
                      <a:r>
                        <a:rPr lang="fr-FR" dirty="0" smtClean="0"/>
                        <a:t>N=3</a:t>
                      </a:r>
                      <a:r>
                        <a:rPr lang="fr-FR" baseline="0" dirty="0" smtClean="0"/>
                        <a:t> 259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p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419908"/>
                  </a:ext>
                </a:extLst>
              </a:tr>
              <a:tr h="26589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Affirmation homosexualité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83%</a:t>
                      </a:r>
                      <a:endParaRPr lang="fr-FR" sz="18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80%</a:t>
                      </a:r>
                      <a:endParaRPr lang="fr-FR" sz="18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79%</a:t>
                      </a:r>
                      <a:endParaRPr lang="fr-FR" sz="18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***</a:t>
                      </a:r>
                      <a:endParaRPr lang="fr-FR" sz="18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123095"/>
                  </a:ext>
                </a:extLst>
              </a:tr>
              <a:tr h="2658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Relation stable avec un homme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42%</a:t>
                      </a:r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39%</a:t>
                      </a:r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38%</a:t>
                      </a:r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***</a:t>
                      </a:r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69373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fr-FR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Fréquentation des lieux de convivialités</a:t>
                      </a:r>
                      <a:endParaRPr lang="fr-FR" sz="18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75%</a:t>
                      </a:r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73%</a:t>
                      </a:r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70%</a:t>
                      </a:r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***</a:t>
                      </a:r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61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Fréquentation sites et applications de rencontre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94%</a:t>
                      </a:r>
                      <a:endParaRPr lang="fr-FR" sz="18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95%</a:t>
                      </a:r>
                      <a:endParaRPr lang="fr-FR" sz="18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96%</a:t>
                      </a:r>
                      <a:endParaRPr lang="fr-FR" sz="18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***</a:t>
                      </a:r>
                      <a:endParaRPr lang="fr-FR" sz="18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41636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Avoir plus de 5 partenaires sexuels</a:t>
                      </a:r>
                      <a:r>
                        <a:rPr lang="fr-FR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masculins dans les 6 mois</a:t>
                      </a:r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33%</a:t>
                      </a:r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49%</a:t>
                      </a:r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42%</a:t>
                      </a:r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***</a:t>
                      </a:r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460200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553533" y="6309320"/>
            <a:ext cx="2448272" cy="200055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 smtClean="0">
                <a:solidFill>
                  <a:schemeClr val="accent6"/>
                </a:solidFill>
              </a:rPr>
              <a:t>*p&lt;0.05 **p&lt;0.01 *** p&lt;0.001</a:t>
            </a:r>
          </a:p>
        </p:txBody>
      </p:sp>
    </p:spTree>
    <p:extLst>
      <p:ext uri="{BB962C8B-B14F-4D97-AF65-F5344CB8AC3E}">
        <p14:creationId xmlns:p14="http://schemas.microsoft.com/office/powerpoint/2010/main" val="198278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/>
              <a:t> Résultats ERAS</a:t>
            </a:r>
            <a:br>
              <a:rPr lang="fr-FR" dirty="0" smtClean="0"/>
            </a:br>
            <a:r>
              <a:rPr lang="fr-FR" dirty="0" smtClean="0"/>
              <a:t>Caractéristiques</a:t>
            </a:r>
            <a:endParaRPr lang="fr-FR" dirty="0"/>
          </a:p>
        </p:txBody>
      </p:sp>
      <p:graphicFrame>
        <p:nvGraphicFramePr>
          <p:cNvPr id="7" name="Espace réservé du contenu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4806946"/>
              </p:ext>
            </p:extLst>
          </p:nvPr>
        </p:nvGraphicFramePr>
        <p:xfrm>
          <a:off x="222928" y="1268760"/>
          <a:ext cx="8428746" cy="2021840"/>
        </p:xfrm>
        <a:graphic>
          <a:graphicData uri="http://schemas.openxmlformats.org/drawingml/2006/table">
            <a:tbl>
              <a:tblPr firstRow="1" bandRow="1"/>
              <a:tblGrid>
                <a:gridCol w="3704098">
                  <a:extLst>
                    <a:ext uri="{9D8B030D-6E8A-4147-A177-3AD203B41FA5}">
                      <a16:colId xmlns:a16="http://schemas.microsoft.com/office/drawing/2014/main" val="403322871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19268128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329158695"/>
                    </a:ext>
                  </a:extLst>
                </a:gridCol>
                <a:gridCol w="1336462">
                  <a:extLst>
                    <a:ext uri="{9D8B030D-6E8A-4147-A177-3AD203B41FA5}">
                      <a16:colId xmlns:a16="http://schemas.microsoft.com/office/drawing/2014/main" val="3213776222"/>
                    </a:ext>
                  </a:extLst>
                </a:gridCol>
                <a:gridCol w="795898">
                  <a:extLst>
                    <a:ext uri="{9D8B030D-6E8A-4147-A177-3AD203B41FA5}">
                      <a16:colId xmlns:a16="http://schemas.microsoft.com/office/drawing/2014/main" val="2346294567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FR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 smtClean="0"/>
                        <a:t>ERAS2017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N=</a:t>
                      </a:r>
                      <a:r>
                        <a:rPr lang="fr-FR" sz="1800" b="1" dirty="0" smtClean="0"/>
                        <a:t>4</a:t>
                      </a:r>
                      <a:r>
                        <a:rPr lang="fr-FR" sz="1800" b="1" baseline="0" dirty="0" smtClean="0"/>
                        <a:t> 078</a:t>
                      </a:r>
                      <a:endParaRPr lang="fr-FR" sz="1800" b="1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 smtClean="0"/>
                        <a:t>ERAS2019</a:t>
                      </a:r>
                    </a:p>
                    <a:p>
                      <a:pPr algn="ctr"/>
                      <a:r>
                        <a:rPr lang="fr-FR" dirty="0" smtClean="0"/>
                        <a:t>N=5</a:t>
                      </a:r>
                      <a:r>
                        <a:rPr lang="fr-FR" baseline="0" dirty="0" smtClean="0"/>
                        <a:t> 568</a:t>
                      </a:r>
                      <a:endParaRPr lang="fr-FR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 smtClean="0"/>
                        <a:t>ERAS2021</a:t>
                      </a:r>
                    </a:p>
                    <a:p>
                      <a:pPr algn="ctr"/>
                      <a:r>
                        <a:rPr lang="fr-FR" dirty="0" smtClean="0"/>
                        <a:t>N=3</a:t>
                      </a:r>
                      <a:r>
                        <a:rPr lang="fr-FR" baseline="0" dirty="0" smtClean="0"/>
                        <a:t> 259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p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41990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Dépistage VIH 12 mois</a:t>
                      </a:r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74%</a:t>
                      </a:r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78%</a:t>
                      </a:r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71%</a:t>
                      </a:r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***</a:t>
                      </a:r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465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Dépistage d’au moins une IST 12 mois</a:t>
                      </a:r>
                      <a:endParaRPr lang="fr-FR" sz="18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66%</a:t>
                      </a:r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72%</a:t>
                      </a:r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69%</a:t>
                      </a:r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***</a:t>
                      </a:r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37848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Diagnostic d’au moins une IST 12 mois (hors Hépatite B et VIH)</a:t>
                      </a:r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14%</a:t>
                      </a:r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20%</a:t>
                      </a:r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15%</a:t>
                      </a:r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***</a:t>
                      </a:r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162592"/>
                  </a:ext>
                </a:extLst>
              </a:tr>
            </a:tbl>
          </a:graphicData>
        </a:graphic>
      </p:graphicFrame>
      <p:graphicFrame>
        <p:nvGraphicFramePr>
          <p:cNvPr id="5" name="Graphique 4"/>
          <p:cNvGraphicFramePr/>
          <p:nvPr>
            <p:extLst>
              <p:ext uri="{D42A27DB-BD31-4B8C-83A1-F6EECF244321}">
                <p14:modId xmlns:p14="http://schemas.microsoft.com/office/powerpoint/2010/main" val="1350484004"/>
              </p:ext>
            </p:extLst>
          </p:nvPr>
        </p:nvGraphicFramePr>
        <p:xfrm>
          <a:off x="286543" y="3544996"/>
          <a:ext cx="8352927" cy="3055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221068" y="6500856"/>
            <a:ext cx="2448272" cy="200055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 smtClean="0">
                <a:solidFill>
                  <a:schemeClr val="accent6"/>
                </a:solidFill>
              </a:rPr>
              <a:t>*p&lt;0.05 **p&lt;0.01 *** p&lt;0.001</a:t>
            </a:r>
          </a:p>
        </p:txBody>
      </p:sp>
    </p:spTree>
    <p:extLst>
      <p:ext uri="{BB962C8B-B14F-4D97-AF65-F5344CB8AC3E}">
        <p14:creationId xmlns:p14="http://schemas.microsoft.com/office/powerpoint/2010/main" val="238378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/>
              <a:t> Résultats ERAS</a:t>
            </a:r>
            <a:br>
              <a:rPr lang="fr-FR" dirty="0" smtClean="0"/>
            </a:br>
            <a:r>
              <a:rPr lang="fr-FR" dirty="0" smtClean="0"/>
              <a:t>Caractéristiques dernier rapport sexuel</a:t>
            </a:r>
            <a:endParaRPr lang="fr-FR" dirty="0"/>
          </a:p>
        </p:txBody>
      </p:sp>
      <p:graphicFrame>
        <p:nvGraphicFramePr>
          <p:cNvPr id="7" name="Espace réservé du contenu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431069"/>
              </p:ext>
            </p:extLst>
          </p:nvPr>
        </p:nvGraphicFramePr>
        <p:xfrm>
          <a:off x="251520" y="2060848"/>
          <a:ext cx="8428746" cy="3474720"/>
        </p:xfrm>
        <a:graphic>
          <a:graphicData uri="http://schemas.openxmlformats.org/drawingml/2006/table">
            <a:tbl>
              <a:tblPr firstRow="1" bandRow="1"/>
              <a:tblGrid>
                <a:gridCol w="3158458">
                  <a:extLst>
                    <a:ext uri="{9D8B030D-6E8A-4147-A177-3AD203B41FA5}">
                      <a16:colId xmlns:a16="http://schemas.microsoft.com/office/drawing/2014/main" val="4033228711"/>
                    </a:ext>
                  </a:extLst>
                </a:gridCol>
                <a:gridCol w="1450054">
                  <a:extLst>
                    <a:ext uri="{9D8B030D-6E8A-4147-A177-3AD203B41FA5}">
                      <a16:colId xmlns:a16="http://schemas.microsoft.com/office/drawing/2014/main" val="319268128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329158695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213776222"/>
                    </a:ext>
                  </a:extLst>
                </a:gridCol>
                <a:gridCol w="795898">
                  <a:extLst>
                    <a:ext uri="{9D8B030D-6E8A-4147-A177-3AD203B41FA5}">
                      <a16:colId xmlns:a16="http://schemas.microsoft.com/office/drawing/2014/main" val="2346294567"/>
                    </a:ext>
                  </a:extLst>
                </a:gridCol>
              </a:tblGrid>
              <a:tr h="424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fr-FR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 smtClean="0"/>
                        <a:t>ERAS2017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N=</a:t>
                      </a:r>
                      <a:r>
                        <a:rPr lang="fr-FR" sz="1800" b="1" dirty="0" smtClean="0"/>
                        <a:t>4</a:t>
                      </a:r>
                      <a:r>
                        <a:rPr lang="fr-FR" sz="1800" b="1" baseline="0" dirty="0" smtClean="0"/>
                        <a:t> 078</a:t>
                      </a:r>
                      <a:endParaRPr lang="fr-FR" sz="1800" b="1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 smtClean="0"/>
                        <a:t>ERAS2019</a:t>
                      </a:r>
                    </a:p>
                    <a:p>
                      <a:pPr algn="ctr"/>
                      <a:r>
                        <a:rPr lang="fr-FR" dirty="0" smtClean="0"/>
                        <a:t>N=5</a:t>
                      </a:r>
                      <a:r>
                        <a:rPr lang="fr-FR" baseline="0" dirty="0" smtClean="0"/>
                        <a:t> 568</a:t>
                      </a:r>
                      <a:endParaRPr lang="fr-FR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 smtClean="0"/>
                        <a:t>ERAS2021</a:t>
                      </a:r>
                    </a:p>
                    <a:p>
                      <a:pPr algn="ctr"/>
                      <a:r>
                        <a:rPr lang="fr-FR" dirty="0" smtClean="0"/>
                        <a:t>N=3</a:t>
                      </a:r>
                      <a:r>
                        <a:rPr lang="fr-FR" baseline="0" dirty="0" smtClean="0"/>
                        <a:t> 259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bg1"/>
                          </a:solidFill>
                        </a:rPr>
                        <a:t>p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419908"/>
                  </a:ext>
                </a:extLst>
              </a:tr>
              <a:tr h="26589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Type de partenaires</a:t>
                      </a:r>
                    </a:p>
                    <a:p>
                      <a:pPr marL="174625" indent="0" algn="l" defTabSz="914400" rtl="0" eaLnBrk="1" latinLnBrk="0" hangingPunct="1"/>
                      <a:r>
                        <a:rPr lang="fr-FR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Occasionnel connu</a:t>
                      </a:r>
                    </a:p>
                    <a:p>
                      <a:pPr marL="174625" indent="0" algn="l" defTabSz="914400" rtl="0" eaLnBrk="1" latinLnBrk="0" hangingPunct="1"/>
                      <a:r>
                        <a:rPr lang="fr-FR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Occasionnel inconnu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800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fr-FR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54%</a:t>
                      </a:r>
                    </a:p>
                    <a:p>
                      <a:pPr marL="0" algn="ctr" defTabSz="914400" rtl="0" eaLnBrk="1" latinLnBrk="0" hangingPunct="1"/>
                      <a:r>
                        <a:rPr lang="fr-FR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46%</a:t>
                      </a:r>
                      <a:endParaRPr lang="fr-FR" sz="18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800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fr-FR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54%</a:t>
                      </a:r>
                    </a:p>
                    <a:p>
                      <a:pPr marL="0" algn="ctr" defTabSz="914400" rtl="0" eaLnBrk="1" latinLnBrk="0" hangingPunct="1"/>
                      <a:r>
                        <a:rPr lang="fr-FR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46%</a:t>
                      </a:r>
                      <a:endParaRPr lang="fr-FR" sz="18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fr-FR" sz="1800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fr-FR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59%</a:t>
                      </a:r>
                    </a:p>
                    <a:p>
                      <a:pPr marL="0" algn="ctr" defTabSz="914400" rtl="0" eaLnBrk="1" latinLnBrk="0" hangingPunct="1"/>
                      <a:r>
                        <a:rPr lang="fr-FR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41%</a:t>
                      </a:r>
                      <a:endParaRPr lang="fr-FR" sz="18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***</a:t>
                      </a:r>
                      <a:endParaRPr lang="fr-FR" sz="18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123095"/>
                  </a:ext>
                </a:extLst>
              </a:tr>
              <a:tr h="2658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Statut VIH du partenaire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69373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4625" indent="0" algn="l" defTabSz="914400" rtl="0" eaLnBrk="1" latinLnBrk="0" hangingPunct="1"/>
                      <a:r>
                        <a:rPr lang="fr-FR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Séronégatif</a:t>
                      </a:r>
                    </a:p>
                    <a:p>
                      <a:pPr marL="174625" indent="0" algn="l" defTabSz="914400" rtl="0" eaLnBrk="1" latinLnBrk="0" hangingPunct="1"/>
                      <a:r>
                        <a:rPr lang="fr-FR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Séropositif</a:t>
                      </a:r>
                    </a:p>
                    <a:p>
                      <a:pPr marL="174625" indent="0" algn="l" defTabSz="914400" rtl="0" eaLnBrk="1" latinLnBrk="0" hangingPunct="1"/>
                      <a:r>
                        <a:rPr lang="fr-FR" sz="1800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Ne sais pas</a:t>
                      </a:r>
                      <a:endParaRPr lang="fr-FR" sz="1800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53%</a:t>
                      </a:r>
                    </a:p>
                    <a:p>
                      <a:pPr algn="ctr"/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2%</a:t>
                      </a:r>
                    </a:p>
                    <a:p>
                      <a:pPr algn="ctr"/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45%</a:t>
                      </a:r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57%</a:t>
                      </a:r>
                    </a:p>
                    <a:p>
                      <a:pPr algn="ctr"/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2%</a:t>
                      </a:r>
                    </a:p>
                    <a:p>
                      <a:pPr algn="ctr"/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41%</a:t>
                      </a:r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61%</a:t>
                      </a:r>
                    </a:p>
                    <a:p>
                      <a:pPr algn="ctr"/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2%</a:t>
                      </a:r>
                    </a:p>
                    <a:p>
                      <a:pPr algn="ctr"/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37%</a:t>
                      </a:r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***</a:t>
                      </a:r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6171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Pratique du </a:t>
                      </a:r>
                      <a:r>
                        <a:rPr lang="fr-FR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Chemsex</a:t>
                      </a:r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lors du dernier rapport sexuel</a:t>
                      </a:r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6%</a:t>
                      </a:r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7%</a:t>
                      </a:r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9%</a:t>
                      </a:r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162592"/>
                  </a:ext>
                </a:extLst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553533" y="6309320"/>
            <a:ext cx="2448272" cy="200055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1300" dirty="0" smtClean="0">
                <a:solidFill>
                  <a:schemeClr val="accent6"/>
                </a:solidFill>
              </a:rPr>
              <a:t>*p&lt;0.05 **p&lt;0.01 *** p&lt;0.001</a:t>
            </a:r>
          </a:p>
        </p:txBody>
      </p:sp>
    </p:spTree>
    <p:extLst>
      <p:ext uri="{BB962C8B-B14F-4D97-AF65-F5344CB8AC3E}">
        <p14:creationId xmlns:p14="http://schemas.microsoft.com/office/powerpoint/2010/main" val="201014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F_PPT_Test-v3">
  <a:themeElements>
    <a:clrScheme name="SPF PPT_Couleurs">
      <a:dk1>
        <a:srgbClr val="4D4D4F"/>
      </a:dk1>
      <a:lt1>
        <a:sysClr val="window" lastClr="FFFFFF"/>
      </a:lt1>
      <a:dk2>
        <a:srgbClr val="E30056"/>
      </a:dk2>
      <a:lt2>
        <a:srgbClr val="EEECE1"/>
      </a:lt2>
      <a:accent1>
        <a:srgbClr val="E30056"/>
      </a:accent1>
      <a:accent2>
        <a:srgbClr val="3C2782"/>
      </a:accent2>
      <a:accent3>
        <a:srgbClr val="00A5D5"/>
      </a:accent3>
      <a:accent4>
        <a:srgbClr val="004192"/>
      </a:accent4>
      <a:accent5>
        <a:srgbClr val="8D003A"/>
      </a:accent5>
      <a:accent6>
        <a:srgbClr val="4D4D4F"/>
      </a:accent6>
      <a:hlink>
        <a:srgbClr val="E30056"/>
      </a:hlink>
      <a:folHlink>
        <a:srgbClr val="E30056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300" smtClean="0">
            <a:solidFill>
              <a:schemeClr val="accent6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SPF_PPT_Test-v3">
  <a:themeElements>
    <a:clrScheme name="SPF PPT_Couleurs">
      <a:dk1>
        <a:srgbClr val="4D4D4F"/>
      </a:dk1>
      <a:lt1>
        <a:sysClr val="window" lastClr="FFFFFF"/>
      </a:lt1>
      <a:dk2>
        <a:srgbClr val="E30056"/>
      </a:dk2>
      <a:lt2>
        <a:srgbClr val="EEECE1"/>
      </a:lt2>
      <a:accent1>
        <a:srgbClr val="E30056"/>
      </a:accent1>
      <a:accent2>
        <a:srgbClr val="3C2782"/>
      </a:accent2>
      <a:accent3>
        <a:srgbClr val="00A5D5"/>
      </a:accent3>
      <a:accent4>
        <a:srgbClr val="004192"/>
      </a:accent4>
      <a:accent5>
        <a:srgbClr val="8D003A"/>
      </a:accent5>
      <a:accent6>
        <a:srgbClr val="4D4D4F"/>
      </a:accent6>
      <a:hlink>
        <a:srgbClr val="E30056"/>
      </a:hlink>
      <a:folHlink>
        <a:srgbClr val="E30056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300" smtClean="0">
            <a:solidFill>
              <a:schemeClr val="accent6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18075</TotalTime>
  <Words>1330</Words>
  <Application>Microsoft Office PowerPoint</Application>
  <PresentationFormat>Affichage à l'écran (4:3)</PresentationFormat>
  <Paragraphs>259</Paragraphs>
  <Slides>15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Wingdings</vt:lpstr>
      <vt:lpstr>SPF_PPT_Test-v3</vt:lpstr>
      <vt:lpstr>1_SPF_PPT_Test-v3</vt:lpstr>
      <vt:lpstr>Evolution du niveau de protection contre le vih en France parmi les hommes ayant des relations sexuelles avec les hommes    Enquête Rapport au Sexe 2017-2019-2021 </vt:lpstr>
      <vt:lpstr>Contexte</vt:lpstr>
      <vt:lpstr>méthodologie</vt:lpstr>
      <vt:lpstr>méthodologie</vt:lpstr>
      <vt:lpstr> Résultats ERAS</vt:lpstr>
      <vt:lpstr> Résultats ERAS Caractéristiques socio-démographiques</vt:lpstr>
      <vt:lpstr> Résultats ERAS</vt:lpstr>
      <vt:lpstr> Résultats ERAS Caractéristiques</vt:lpstr>
      <vt:lpstr> Résultats ERAS Caractéristiques dernier rapport sexuel</vt:lpstr>
      <vt:lpstr>Résultats</vt:lpstr>
      <vt:lpstr>Résultats</vt:lpstr>
      <vt:lpstr>DISCUSSION  1</vt:lpstr>
      <vt:lpstr>DISCUSSION 2</vt:lpstr>
      <vt:lpstr>DISCUSSION 3</vt:lpstr>
      <vt:lpstr>remerciements</vt:lpstr>
    </vt:vector>
  </TitlesOfParts>
  <Company>INPES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COPIL PLENIER hsh</dc:title>
  <dc:creator>Nathalie LYDIE</dc:creator>
  <cp:lastModifiedBy>Olivier DELMER</cp:lastModifiedBy>
  <cp:revision>705</cp:revision>
  <cp:lastPrinted>2022-11-24T09:06:19Z</cp:lastPrinted>
  <dcterms:created xsi:type="dcterms:W3CDTF">2016-09-13T13:00:08Z</dcterms:created>
  <dcterms:modified xsi:type="dcterms:W3CDTF">2022-12-07T10:28:58Z</dcterms:modified>
</cp:coreProperties>
</file>